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76" r:id="rId5"/>
    <p:sldId id="293" r:id="rId6"/>
    <p:sldId id="270" r:id="rId7"/>
    <p:sldId id="279" r:id="rId8"/>
    <p:sldId id="280" r:id="rId9"/>
    <p:sldId id="290" r:id="rId10"/>
    <p:sldId id="291" r:id="rId11"/>
    <p:sldId id="282" r:id="rId12"/>
    <p:sldId id="292" r:id="rId13"/>
    <p:sldId id="281" r:id="rId14"/>
    <p:sldId id="297" r:id="rId15"/>
    <p:sldId id="295" r:id="rId16"/>
    <p:sldId id="296" r:id="rId17"/>
    <p:sldId id="283" r:id="rId18"/>
    <p:sldId id="264" r:id="rId19"/>
    <p:sldId id="285" r:id="rId20"/>
    <p:sldId id="298" r:id="rId21"/>
    <p:sldId id="260" r:id="rId22"/>
    <p:sldId id="288" r:id="rId23"/>
    <p:sldId id="275" r:id="rId24"/>
    <p:sldId id="289" r:id="rId25"/>
    <p:sldId id="294" r:id="rId26"/>
    <p:sldId id="284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ạm Xuân Trí" initials="PXT" lastIdx="2" clrIdx="0">
    <p:extLst>
      <p:ext uri="{19B8F6BF-5375-455C-9EA6-DF929625EA0E}">
        <p15:presenceInfo xmlns:p15="http://schemas.microsoft.com/office/powerpoint/2012/main" userId="Phạm Xuân Trí" providerId="None"/>
      </p:ext>
    </p:extLst>
  </p:cmAuthor>
  <p:cmAuthor id="2" name="Vũ" initials="V" lastIdx="1" clrIdx="1">
    <p:extLst>
      <p:ext uri="{19B8F6BF-5375-455C-9EA6-DF929625EA0E}">
        <p15:presenceInfo xmlns:p15="http://schemas.microsoft.com/office/powerpoint/2012/main" userId="V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D1"/>
    <a:srgbClr val="EE9524"/>
    <a:srgbClr val="3B5998"/>
    <a:srgbClr val="03A1A4"/>
    <a:srgbClr val="D42428"/>
    <a:srgbClr val="1C7CBB"/>
    <a:srgbClr val="EF3078"/>
    <a:srgbClr val="E6E7E9"/>
    <a:srgbClr val="D9D9D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FA47F-B771-45D8-94CC-33AF93620B23}" v="2215" dt="2020-12-03T02:27:04.480"/>
    <p1510:client id="{50259126-2F9C-4B1B-BE47-083BA6844EA0}" v="5917" dt="2020-12-03T06:42:46.560"/>
    <p1510:client id="{50650B4B-4C0E-49C5-882A-911361289A11}" v="291" dt="2020-12-02T20:34:38.083"/>
    <p1510:client id="{BF35010A-7DC3-47D3-9C86-B2C9E68F04D0}" v="123" dt="2020-12-03T01:57:13.3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ũ" userId="6afc58ae-294c-4de1-a397-58c04ce18683" providerId="ADAL" clId="{2B8FA47F-B771-45D8-94CC-33AF93620B23}"/>
    <pc:docChg chg="undo custSel addSld delSld modSld sldOrd">
      <pc:chgData name="Vũ" userId="6afc58ae-294c-4de1-a397-58c04ce18683" providerId="ADAL" clId="{2B8FA47F-B771-45D8-94CC-33AF93620B23}" dt="2020-12-03T02:27:04.480" v="2872" actId="20577"/>
      <pc:docMkLst>
        <pc:docMk/>
      </pc:docMkLst>
      <pc:sldChg chg="del">
        <pc:chgData name="Vũ" userId="6afc58ae-294c-4de1-a397-58c04ce18683" providerId="ADAL" clId="{2B8FA47F-B771-45D8-94CC-33AF93620B23}" dt="2020-12-02T23:33:58.732" v="1801" actId="47"/>
        <pc:sldMkLst>
          <pc:docMk/>
          <pc:sldMk cId="1474777974" sldId="256"/>
        </pc:sldMkLst>
      </pc:sldChg>
      <pc:sldChg chg="del">
        <pc:chgData name="Vũ" userId="6afc58ae-294c-4de1-a397-58c04ce18683" providerId="ADAL" clId="{2B8FA47F-B771-45D8-94CC-33AF93620B23}" dt="2020-12-02T23:33:56.183" v="1797" actId="47"/>
        <pc:sldMkLst>
          <pc:docMk/>
          <pc:sldMk cId="146543582" sldId="257"/>
        </pc:sldMkLst>
      </pc:sldChg>
      <pc:sldChg chg="del">
        <pc:chgData name="Vũ" userId="6afc58ae-294c-4de1-a397-58c04ce18683" providerId="ADAL" clId="{2B8FA47F-B771-45D8-94CC-33AF93620B23}" dt="2020-12-02T23:33:55.525" v="1796" actId="47"/>
        <pc:sldMkLst>
          <pc:docMk/>
          <pc:sldMk cId="355497535" sldId="258"/>
        </pc:sldMkLst>
      </pc:sldChg>
      <pc:sldChg chg="modSp mod">
        <pc:chgData name="Vũ" userId="6afc58ae-294c-4de1-a397-58c04ce18683" providerId="ADAL" clId="{2B8FA47F-B771-45D8-94CC-33AF93620B23}" dt="2020-12-03T01:37:16.457" v="2859" actId="20577"/>
        <pc:sldMkLst>
          <pc:docMk/>
          <pc:sldMk cId="1646376071" sldId="260"/>
        </pc:sldMkLst>
        <pc:spChg chg="mod">
          <ac:chgData name="Vũ" userId="6afc58ae-294c-4de1-a397-58c04ce18683" providerId="ADAL" clId="{2B8FA47F-B771-45D8-94CC-33AF93620B23}" dt="2020-12-03T01:37:16.457" v="2859" actId="20577"/>
          <ac:spMkLst>
            <pc:docMk/>
            <pc:sldMk cId="1646376071" sldId="260"/>
            <ac:spMk id="54" creationId="{A9170ADC-6094-4556-B83D-E10BDC3A2D90}"/>
          </ac:spMkLst>
        </pc:spChg>
      </pc:sldChg>
      <pc:sldChg chg="del">
        <pc:chgData name="Vũ" userId="6afc58ae-294c-4de1-a397-58c04ce18683" providerId="ADAL" clId="{2B8FA47F-B771-45D8-94CC-33AF93620B23}" dt="2020-12-02T23:33:54.833" v="1795" actId="47"/>
        <pc:sldMkLst>
          <pc:docMk/>
          <pc:sldMk cId="2775415380" sldId="261"/>
        </pc:sldMkLst>
      </pc:sldChg>
      <pc:sldChg chg="del">
        <pc:chgData name="Vũ" userId="6afc58ae-294c-4de1-a397-58c04ce18683" providerId="ADAL" clId="{2B8FA47F-B771-45D8-94CC-33AF93620B23}" dt="2020-12-02T23:34:02.486" v="1807" actId="47"/>
        <pc:sldMkLst>
          <pc:docMk/>
          <pc:sldMk cId="555199549" sldId="262"/>
        </pc:sldMkLst>
      </pc:sldChg>
      <pc:sldChg chg="del">
        <pc:chgData name="Vũ" userId="6afc58ae-294c-4de1-a397-58c04ce18683" providerId="ADAL" clId="{2B8FA47F-B771-45D8-94CC-33AF93620B23}" dt="2020-12-02T23:33:56.810" v="1798" actId="47"/>
        <pc:sldMkLst>
          <pc:docMk/>
          <pc:sldMk cId="2424978428" sldId="263"/>
        </pc:sldMkLst>
      </pc:sldChg>
      <pc:sldChg chg="addSp delSp modSp mod delAnim modAnim">
        <pc:chgData name="Vũ" userId="6afc58ae-294c-4de1-a397-58c04ce18683" providerId="ADAL" clId="{2B8FA47F-B771-45D8-94CC-33AF93620B23}" dt="2020-12-02T14:43:15.178" v="954" actId="1076"/>
        <pc:sldMkLst>
          <pc:docMk/>
          <pc:sldMk cId="2482457687" sldId="264"/>
        </pc:sldMkLst>
        <pc:spChg chg="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2" creationId="{555FC8F4-43EE-43E4-BBBC-49434B3A520A}"/>
          </ac:spMkLst>
        </pc:spChg>
        <pc:spChg chg="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3" creationId="{4C20B305-6275-48E1-8946-A32347CB376F}"/>
          </ac:spMkLst>
        </pc:spChg>
        <pc:spChg chg="mod">
          <ac:chgData name="Vũ" userId="6afc58ae-294c-4de1-a397-58c04ce18683" providerId="ADAL" clId="{2B8FA47F-B771-45D8-94CC-33AF93620B23}" dt="2020-12-01T16:41:20.918" v="703" actId="1037"/>
          <ac:spMkLst>
            <pc:docMk/>
            <pc:sldMk cId="2482457687" sldId="264"/>
            <ac:spMk id="4" creationId="{BE8AA9BD-5B28-4BB1-803B-54BB6E1B0DE1}"/>
          </ac:spMkLst>
        </pc:spChg>
        <pc:spChg chg="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6" creationId="{3701A590-ABA9-4BD2-BD64-376A4C227798}"/>
          </ac:spMkLst>
        </pc:spChg>
        <pc:spChg chg="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7" creationId="{3E53B434-A2A6-4C16-99DD-292CE4FD62C4}"/>
          </ac:spMkLst>
        </pc:spChg>
        <pc:spChg chg="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8" creationId="{F3E5BC96-17A2-4BD5-BA51-10270687E851}"/>
          </ac:spMkLst>
        </pc:spChg>
        <pc:spChg chg="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9" creationId="{1A06ACCC-548D-4873-BD3B-AD3CA2C095B0}"/>
          </ac:spMkLst>
        </pc:spChg>
        <pc:spChg chg="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10" creationId="{7CBDE4C1-DAF9-476F-B807-27BE954F6C82}"/>
          </ac:spMkLst>
        </pc:spChg>
        <pc:spChg chg="mod">
          <ac:chgData name="Vũ" userId="6afc58ae-294c-4de1-a397-58c04ce18683" providerId="ADAL" clId="{2B8FA47F-B771-45D8-94CC-33AF93620B23}" dt="2020-12-02T14:43:15.178" v="954" actId="1076"/>
          <ac:spMkLst>
            <pc:docMk/>
            <pc:sldMk cId="2482457687" sldId="264"/>
            <ac:spMk id="11" creationId="{EBC31AA7-AFAC-4CF5-9537-AD7A11B7D40F}"/>
          </ac:spMkLst>
        </pc:spChg>
        <pc:spChg chg="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13" creationId="{BE4AD99A-076B-4B78-BBFD-38BC498DCCBC}"/>
          </ac:spMkLst>
        </pc:spChg>
        <pc:spChg chg="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14" creationId="{1A6BC045-9DFF-42FD-8C36-FC34502A7320}"/>
          </ac:spMkLst>
        </pc:spChg>
        <pc:spChg chg="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15" creationId="{D32467DC-68B2-4A06-97DB-38EF79A869C1}"/>
          </ac:spMkLst>
        </pc:spChg>
        <pc:spChg chg="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16" creationId="{59EAAEBB-9149-4D8C-85F9-C700A4FAC1A9}"/>
          </ac:spMkLst>
        </pc:spChg>
        <pc:spChg chg="del mod">
          <ac:chgData name="Vũ" userId="6afc58ae-294c-4de1-a397-58c04ce18683" providerId="ADAL" clId="{2B8FA47F-B771-45D8-94CC-33AF93620B23}" dt="2020-12-01T16:37:45.985" v="485" actId="478"/>
          <ac:spMkLst>
            <pc:docMk/>
            <pc:sldMk cId="2482457687" sldId="264"/>
            <ac:spMk id="17" creationId="{FFCACAA9-3503-46C8-A54E-799F4E9E55B9}"/>
          </ac:spMkLst>
        </pc:spChg>
        <pc:spChg chg="del mod">
          <ac:chgData name="Vũ" userId="6afc58ae-294c-4de1-a397-58c04ce18683" providerId="ADAL" clId="{2B8FA47F-B771-45D8-94CC-33AF93620B23}" dt="2020-12-01T16:37:40.520" v="482" actId="478"/>
          <ac:spMkLst>
            <pc:docMk/>
            <pc:sldMk cId="2482457687" sldId="264"/>
            <ac:spMk id="18" creationId="{6F7E7550-521F-446A-9A97-DDE94285DD11}"/>
          </ac:spMkLst>
        </pc:spChg>
        <pc:spChg chg="del mod">
          <ac:chgData name="Vũ" userId="6afc58ae-294c-4de1-a397-58c04ce18683" providerId="ADAL" clId="{2B8FA47F-B771-45D8-94CC-33AF93620B23}" dt="2020-12-01T16:37:44.621" v="484" actId="478"/>
          <ac:spMkLst>
            <pc:docMk/>
            <pc:sldMk cId="2482457687" sldId="264"/>
            <ac:spMk id="19" creationId="{C240C0D5-51C5-4820-AB34-E16D404339B2}"/>
          </ac:spMkLst>
        </pc:spChg>
        <pc:spChg chg="del mod">
          <ac:chgData name="Vũ" userId="6afc58ae-294c-4de1-a397-58c04ce18683" providerId="ADAL" clId="{2B8FA47F-B771-45D8-94CC-33AF93620B23}" dt="2020-12-01T16:37:47.619" v="486" actId="478"/>
          <ac:spMkLst>
            <pc:docMk/>
            <pc:sldMk cId="2482457687" sldId="264"/>
            <ac:spMk id="20" creationId="{B4BDCDBB-2F71-487A-93F9-6F048B528A22}"/>
          </ac:spMkLst>
        </pc:spChg>
        <pc:spChg chg="del mod">
          <ac:chgData name="Vũ" userId="6afc58ae-294c-4de1-a397-58c04ce18683" providerId="ADAL" clId="{2B8FA47F-B771-45D8-94CC-33AF93620B23}" dt="2020-12-01T16:38:08.733" v="493" actId="478"/>
          <ac:spMkLst>
            <pc:docMk/>
            <pc:sldMk cId="2482457687" sldId="264"/>
            <ac:spMk id="21" creationId="{C653423B-C8BF-4B5C-8334-7B79D6A36B28}"/>
          </ac:spMkLst>
        </pc:spChg>
        <pc:spChg chg="del mod">
          <ac:chgData name="Vũ" userId="6afc58ae-294c-4de1-a397-58c04ce18683" providerId="ADAL" clId="{2B8FA47F-B771-45D8-94CC-33AF93620B23}" dt="2020-12-01T16:38:02.102" v="492"/>
          <ac:spMkLst>
            <pc:docMk/>
            <pc:sldMk cId="2482457687" sldId="264"/>
            <ac:spMk id="22" creationId="{993E73AB-E79D-4B7E-849F-8FFE43DAB7A5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58" creationId="{25133141-D3DE-4A03-A7F2-2E3B8000FE60}"/>
          </ac:spMkLst>
        </pc:spChg>
        <pc:spChg chg="add mod">
          <ac:chgData name="Vũ" userId="6afc58ae-294c-4de1-a397-58c04ce18683" providerId="ADAL" clId="{2B8FA47F-B771-45D8-94CC-33AF93620B23}" dt="2020-12-01T16:41:42.868" v="707" actId="14100"/>
          <ac:spMkLst>
            <pc:docMk/>
            <pc:sldMk cId="2482457687" sldId="264"/>
            <ac:spMk id="59" creationId="{AAF706D4-F0B8-490F-BBF6-0A4CD1E5ED5A}"/>
          </ac:spMkLst>
        </pc:spChg>
        <pc:spChg chg="add mod">
          <ac:chgData name="Vũ" userId="6afc58ae-294c-4de1-a397-58c04ce18683" providerId="ADAL" clId="{2B8FA47F-B771-45D8-94CC-33AF93620B23}" dt="2020-12-01T16:41:40.499" v="706" actId="14100"/>
          <ac:spMkLst>
            <pc:docMk/>
            <pc:sldMk cId="2482457687" sldId="264"/>
            <ac:spMk id="60" creationId="{D0947F54-0960-4AB1-96A7-D176320C376C}"/>
          </ac:spMkLst>
        </pc:spChg>
        <pc:spChg chg="add mod">
          <ac:chgData name="Vũ" userId="6afc58ae-294c-4de1-a397-58c04ce18683" providerId="ADAL" clId="{2B8FA47F-B771-45D8-94CC-33AF93620B23}" dt="2020-12-01T16:41:34.522" v="704" actId="14100"/>
          <ac:spMkLst>
            <pc:docMk/>
            <pc:sldMk cId="2482457687" sldId="264"/>
            <ac:spMk id="61" creationId="{2CCEAE32-E819-4EFE-A278-F5676F0E1E8B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70" creationId="{7872D0D3-2E4E-46CA-8B51-0BC60033A82B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71" creationId="{C78068BC-C0A8-49E6-9B9F-B9805B71DF20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72" creationId="{A4924601-3DE7-44D6-9E75-9B79AAD49CF3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73" creationId="{07F2097B-BE14-470A-B16E-C0ED65F1C8E9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74" creationId="{90DC2E5D-D3B5-41AE-ABC5-957F0C6FDEF0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75" creationId="{9E4FFBDD-520D-48DF-BCFD-74866C05D767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81" creationId="{BFBE149C-F278-4BC2-B46D-DA1298E74BA7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82" creationId="{A835E88E-0B10-499F-9196-80BBF07E151A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89" creationId="{ECC7628E-6282-4825-B390-DD1F0D9573B8}"/>
          </ac:spMkLst>
        </pc:spChg>
        <pc:spChg chg="add del mod">
          <ac:chgData name="Vũ" userId="6afc58ae-294c-4de1-a397-58c04ce18683" providerId="ADAL" clId="{2B8FA47F-B771-45D8-94CC-33AF93620B23}" dt="2020-12-02T01:51:00.264" v="814" actId="478"/>
          <ac:spMkLst>
            <pc:docMk/>
            <pc:sldMk cId="2482457687" sldId="264"/>
            <ac:spMk id="90" creationId="{76CBFC0D-C56F-40D1-ABA7-171B32EE80BD}"/>
          </ac:spMkLst>
        </pc:spChg>
        <pc:spChg chg="add del mod">
          <ac:chgData name="Vũ" userId="6afc58ae-294c-4de1-a397-58c04ce18683" providerId="ADAL" clId="{2B8FA47F-B771-45D8-94CC-33AF93620B23}" dt="2020-12-02T01:50:59.256" v="813" actId="478"/>
          <ac:spMkLst>
            <pc:docMk/>
            <pc:sldMk cId="2482457687" sldId="264"/>
            <ac:spMk id="91" creationId="{44D7ABE4-C467-48F9-8F3D-4BD2352E5613}"/>
          </ac:spMkLst>
        </pc:spChg>
        <pc:spChg chg="del topLvl">
          <ac:chgData name="Vũ" userId="6afc58ae-294c-4de1-a397-58c04ce18683" providerId="ADAL" clId="{2B8FA47F-B771-45D8-94CC-33AF93620B23}" dt="2020-12-01T16:40:15.844" v="562" actId="478"/>
          <ac:spMkLst>
            <pc:docMk/>
            <pc:sldMk cId="2482457687" sldId="264"/>
            <ac:spMk id="94" creationId="{51DAF0F2-B209-49E3-8710-C6751814FE90}"/>
          </ac:spMkLst>
        </pc:spChg>
        <pc:spChg chg="del mod topLvl">
          <ac:chgData name="Vũ" userId="6afc58ae-294c-4de1-a397-58c04ce18683" providerId="ADAL" clId="{2B8FA47F-B771-45D8-94CC-33AF93620B23}" dt="2020-12-01T16:40:22.387" v="565" actId="478"/>
          <ac:spMkLst>
            <pc:docMk/>
            <pc:sldMk cId="2482457687" sldId="264"/>
            <ac:spMk id="95" creationId="{D6C8A93F-CB4D-469B-8E27-AF0329F80A33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98" creationId="{E27D83B3-D9F9-4EBD-BD81-7FBC5C8FCEDA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99" creationId="{259454A2-10BE-40AB-BB12-A194A1CD4FE5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104" creationId="{BD00BD23-A6BD-4FB7-B356-40B8321B88A0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106" creationId="{8C71FBC6-487E-48E7-A69D-8A94BFF2982A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107" creationId="{EA98B607-64F4-45DB-BCE2-A8EFFB6C0410}"/>
          </ac:spMkLst>
        </pc:spChg>
        <pc:spChg chg="add mod">
          <ac:chgData name="Vũ" userId="6afc58ae-294c-4de1-a397-58c04ce18683" providerId="ADAL" clId="{2B8FA47F-B771-45D8-94CC-33AF93620B23}" dt="2020-12-02T01:56:18.233" v="846" actId="1076"/>
          <ac:spMkLst>
            <pc:docMk/>
            <pc:sldMk cId="2482457687" sldId="264"/>
            <ac:spMk id="110" creationId="{41586CAA-88A9-4A3F-B39D-5A2023384EBB}"/>
          </ac:spMkLst>
        </pc:spChg>
        <pc:spChg chg="add mod">
          <ac:chgData name="Vũ" userId="6afc58ae-294c-4de1-a397-58c04ce18683" providerId="ADAL" clId="{2B8FA47F-B771-45D8-94CC-33AF93620B23}" dt="2020-12-02T01:56:18.233" v="846" actId="1076"/>
          <ac:spMkLst>
            <pc:docMk/>
            <pc:sldMk cId="2482457687" sldId="264"/>
            <ac:spMk id="111" creationId="{A204A63D-C113-4064-9D2E-85E8E1317344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113" creationId="{AB70851B-7154-4542-900B-3D391273B885}"/>
          </ac:spMkLst>
        </pc:spChg>
        <pc:spChg chg="add mod">
          <ac:chgData name="Vũ" userId="6afc58ae-294c-4de1-a397-58c04ce18683" providerId="ADAL" clId="{2B8FA47F-B771-45D8-94CC-33AF93620B23}" dt="2020-12-01T16:41:08.694" v="654" actId="1037"/>
          <ac:spMkLst>
            <pc:docMk/>
            <pc:sldMk cId="2482457687" sldId="264"/>
            <ac:spMk id="114" creationId="{91732301-928D-4BEA-8345-EC66955D568C}"/>
          </ac:spMkLst>
        </pc:spChg>
        <pc:spChg chg="add mod">
          <ac:chgData name="Vũ" userId="6afc58ae-294c-4de1-a397-58c04ce18683" providerId="ADAL" clId="{2B8FA47F-B771-45D8-94CC-33AF93620B23}" dt="2020-12-01T16:43:43.349" v="767" actId="1076"/>
          <ac:spMkLst>
            <pc:docMk/>
            <pc:sldMk cId="2482457687" sldId="264"/>
            <ac:spMk id="118" creationId="{AAA87F37-E5F1-4671-90F8-B14764D5FDCF}"/>
          </ac:spMkLst>
        </pc:spChg>
        <pc:spChg chg="add mod">
          <ac:chgData name="Vũ" userId="6afc58ae-294c-4de1-a397-58c04ce18683" providerId="ADAL" clId="{2B8FA47F-B771-45D8-94CC-33AF93620B23}" dt="2020-12-01T16:43:47.820" v="768" actId="1076"/>
          <ac:spMkLst>
            <pc:docMk/>
            <pc:sldMk cId="2482457687" sldId="264"/>
            <ac:spMk id="119" creationId="{C937DFAF-BB31-4824-B488-BD0067982B3A}"/>
          </ac:spMkLst>
        </pc:spChg>
        <pc:spChg chg="add mod">
          <ac:chgData name="Vũ" userId="6afc58ae-294c-4de1-a397-58c04ce18683" providerId="ADAL" clId="{2B8FA47F-B771-45D8-94CC-33AF93620B23}" dt="2020-12-01T16:43:28.647" v="765" actId="1076"/>
          <ac:spMkLst>
            <pc:docMk/>
            <pc:sldMk cId="2482457687" sldId="264"/>
            <ac:spMk id="120" creationId="{DA2C4281-B34B-4992-A31A-A23F1CEB6D72}"/>
          </ac:spMkLst>
        </pc:spChg>
        <pc:spChg chg="add mod">
          <ac:chgData name="Vũ" userId="6afc58ae-294c-4de1-a397-58c04ce18683" providerId="ADAL" clId="{2B8FA47F-B771-45D8-94CC-33AF93620B23}" dt="2020-12-01T16:49:15.584" v="789" actId="1076"/>
          <ac:spMkLst>
            <pc:docMk/>
            <pc:sldMk cId="2482457687" sldId="264"/>
            <ac:spMk id="128" creationId="{D4B2A425-4A84-4DCE-BD9C-8DF522B454E4}"/>
          </ac:spMkLst>
        </pc:spChg>
        <pc:spChg chg="add mod">
          <ac:chgData name="Vũ" userId="6afc58ae-294c-4de1-a397-58c04ce18683" providerId="ADAL" clId="{2B8FA47F-B771-45D8-94CC-33AF93620B23}" dt="2020-12-01T16:49:15.584" v="789" actId="1076"/>
          <ac:spMkLst>
            <pc:docMk/>
            <pc:sldMk cId="2482457687" sldId="264"/>
            <ac:spMk id="129" creationId="{E79CD347-DE55-4684-AA24-393924932D99}"/>
          </ac:spMkLst>
        </pc:spChg>
        <pc:spChg chg="add mod">
          <ac:chgData name="Vũ" userId="6afc58ae-294c-4de1-a397-58c04ce18683" providerId="ADAL" clId="{2B8FA47F-B771-45D8-94CC-33AF93620B23}" dt="2020-12-01T16:49:15.584" v="789" actId="1076"/>
          <ac:spMkLst>
            <pc:docMk/>
            <pc:sldMk cId="2482457687" sldId="264"/>
            <ac:spMk id="130" creationId="{91C17D47-3A10-4D9D-AD87-A71C3643AC37}"/>
          </ac:spMkLst>
        </pc:spChg>
        <pc:spChg chg="add mod">
          <ac:chgData name="Vũ" userId="6afc58ae-294c-4de1-a397-58c04ce18683" providerId="ADAL" clId="{2B8FA47F-B771-45D8-94CC-33AF93620B23}" dt="2020-12-01T16:49:55.893" v="799" actId="1076"/>
          <ac:spMkLst>
            <pc:docMk/>
            <pc:sldMk cId="2482457687" sldId="264"/>
            <ac:spMk id="134" creationId="{90EE3410-2DAB-4B16-8075-07721FEBC438}"/>
          </ac:spMkLst>
        </pc:spChg>
        <pc:spChg chg="add mod">
          <ac:chgData name="Vũ" userId="6afc58ae-294c-4de1-a397-58c04ce18683" providerId="ADAL" clId="{2B8FA47F-B771-45D8-94CC-33AF93620B23}" dt="2020-12-01T16:49:22.408" v="791" actId="1076"/>
          <ac:spMkLst>
            <pc:docMk/>
            <pc:sldMk cId="2482457687" sldId="264"/>
            <ac:spMk id="135" creationId="{D918CABF-4478-42DC-9D06-BA93AFFE52BC}"/>
          </ac:spMkLst>
        </pc:spChg>
        <pc:spChg chg="add mod">
          <ac:chgData name="Vũ" userId="6afc58ae-294c-4de1-a397-58c04ce18683" providerId="ADAL" clId="{2B8FA47F-B771-45D8-94CC-33AF93620B23}" dt="2020-12-01T16:49:22.408" v="791" actId="1076"/>
          <ac:spMkLst>
            <pc:docMk/>
            <pc:sldMk cId="2482457687" sldId="264"/>
            <ac:spMk id="136" creationId="{8E320955-EBC7-4DDF-8F48-600C1DA4AE3B}"/>
          </ac:spMkLst>
        </pc:spChg>
        <pc:spChg chg="add mod">
          <ac:chgData name="Vũ" userId="6afc58ae-294c-4de1-a397-58c04ce18683" providerId="ADAL" clId="{2B8FA47F-B771-45D8-94CC-33AF93620B23}" dt="2020-12-01T16:49:29.904" v="793" actId="1076"/>
          <ac:spMkLst>
            <pc:docMk/>
            <pc:sldMk cId="2482457687" sldId="264"/>
            <ac:spMk id="140" creationId="{DD73F8DE-74F3-47E0-A316-E5DB6F2BE65E}"/>
          </ac:spMkLst>
        </pc:spChg>
        <pc:spChg chg="add mod">
          <ac:chgData name="Vũ" userId="6afc58ae-294c-4de1-a397-58c04ce18683" providerId="ADAL" clId="{2B8FA47F-B771-45D8-94CC-33AF93620B23}" dt="2020-12-01T16:49:29.904" v="793" actId="1076"/>
          <ac:spMkLst>
            <pc:docMk/>
            <pc:sldMk cId="2482457687" sldId="264"/>
            <ac:spMk id="141" creationId="{D8DF76BE-E6A8-4614-ABA8-884C66894525}"/>
          </ac:spMkLst>
        </pc:spChg>
        <pc:spChg chg="add mod">
          <ac:chgData name="Vũ" userId="6afc58ae-294c-4de1-a397-58c04ce18683" providerId="ADAL" clId="{2B8FA47F-B771-45D8-94CC-33AF93620B23}" dt="2020-12-01T16:49:29.904" v="793" actId="1076"/>
          <ac:spMkLst>
            <pc:docMk/>
            <pc:sldMk cId="2482457687" sldId="264"/>
            <ac:spMk id="142" creationId="{49368CFC-82A3-450D-869C-DF004380539C}"/>
          </ac:spMkLst>
        </pc:spChg>
        <pc:spChg chg="add mod">
          <ac:chgData name="Vũ" userId="6afc58ae-294c-4de1-a397-58c04ce18683" providerId="ADAL" clId="{2B8FA47F-B771-45D8-94CC-33AF93620B23}" dt="2020-12-01T16:49:38.016" v="795" actId="1076"/>
          <ac:spMkLst>
            <pc:docMk/>
            <pc:sldMk cId="2482457687" sldId="264"/>
            <ac:spMk id="146" creationId="{05590E8F-F839-4145-B272-FB7E19CB74B2}"/>
          </ac:spMkLst>
        </pc:spChg>
        <pc:spChg chg="add mod">
          <ac:chgData name="Vũ" userId="6afc58ae-294c-4de1-a397-58c04ce18683" providerId="ADAL" clId="{2B8FA47F-B771-45D8-94CC-33AF93620B23}" dt="2020-12-01T16:49:38.016" v="795" actId="1076"/>
          <ac:spMkLst>
            <pc:docMk/>
            <pc:sldMk cId="2482457687" sldId="264"/>
            <ac:spMk id="147" creationId="{05EF6268-D7B3-4FD4-862A-0766908A8435}"/>
          </ac:spMkLst>
        </pc:spChg>
        <pc:spChg chg="add mod">
          <ac:chgData name="Vũ" userId="6afc58ae-294c-4de1-a397-58c04ce18683" providerId="ADAL" clId="{2B8FA47F-B771-45D8-94CC-33AF93620B23}" dt="2020-12-01T16:49:38.016" v="795" actId="1076"/>
          <ac:spMkLst>
            <pc:docMk/>
            <pc:sldMk cId="2482457687" sldId="264"/>
            <ac:spMk id="148" creationId="{3EBD8D3D-BA5A-4EAB-A1DF-16D8C3C32545}"/>
          </ac:spMkLst>
        </pc:spChg>
        <pc:spChg chg="add mod">
          <ac:chgData name="Vũ" userId="6afc58ae-294c-4de1-a397-58c04ce18683" providerId="ADAL" clId="{2B8FA47F-B771-45D8-94CC-33AF93620B23}" dt="2020-12-01T16:49:48.650" v="797" actId="1076"/>
          <ac:spMkLst>
            <pc:docMk/>
            <pc:sldMk cId="2482457687" sldId="264"/>
            <ac:spMk id="152" creationId="{4D017174-1312-476C-9E32-687C77C1E808}"/>
          </ac:spMkLst>
        </pc:spChg>
        <pc:spChg chg="add mod">
          <ac:chgData name="Vũ" userId="6afc58ae-294c-4de1-a397-58c04ce18683" providerId="ADAL" clId="{2B8FA47F-B771-45D8-94CC-33AF93620B23}" dt="2020-12-01T16:49:48.650" v="797" actId="1076"/>
          <ac:spMkLst>
            <pc:docMk/>
            <pc:sldMk cId="2482457687" sldId="264"/>
            <ac:spMk id="153" creationId="{06A454C6-C55F-406F-A93B-D0A0512EB544}"/>
          </ac:spMkLst>
        </pc:spChg>
        <pc:spChg chg="add mod">
          <ac:chgData name="Vũ" userId="6afc58ae-294c-4de1-a397-58c04ce18683" providerId="ADAL" clId="{2B8FA47F-B771-45D8-94CC-33AF93620B23}" dt="2020-12-01T16:49:48.650" v="797" actId="1076"/>
          <ac:spMkLst>
            <pc:docMk/>
            <pc:sldMk cId="2482457687" sldId="264"/>
            <ac:spMk id="154" creationId="{63F77423-780C-4D28-9DFA-B8D76F37B06B}"/>
          </ac:spMkLst>
        </pc:spChg>
        <pc:grpChg chg="mod">
          <ac:chgData name="Vũ" userId="6afc58ae-294c-4de1-a397-58c04ce18683" providerId="ADAL" clId="{2B8FA47F-B771-45D8-94CC-33AF93620B23}" dt="2020-12-01T16:41:20.918" v="703" actId="1037"/>
          <ac:grpSpMkLst>
            <pc:docMk/>
            <pc:sldMk cId="2482457687" sldId="264"/>
            <ac:grpSpMk id="5" creationId="{7D884BCA-1978-49CC-8588-5399D7CABDE7}"/>
          </ac:grpSpMkLst>
        </pc:grpChg>
        <pc:grpChg chg="del">
          <ac:chgData name="Vũ" userId="6afc58ae-294c-4de1-a397-58c04ce18683" providerId="ADAL" clId="{2B8FA47F-B771-45D8-94CC-33AF93620B23}" dt="2020-12-01T16:40:21.182" v="564" actId="478"/>
          <ac:grpSpMkLst>
            <pc:docMk/>
            <pc:sldMk cId="2482457687" sldId="264"/>
            <ac:grpSpMk id="96" creationId="{6F425409-A6E4-456C-8ED2-ED38DCFCE2BD}"/>
          </ac:grpSpMkLst>
        </pc:grpChg>
        <pc:grpChg chg="del">
          <ac:chgData name="Vũ" userId="6afc58ae-294c-4de1-a397-58c04ce18683" providerId="ADAL" clId="{2B8FA47F-B771-45D8-94CC-33AF93620B23}" dt="2020-12-01T16:40:21.182" v="564" actId="478"/>
          <ac:grpSpMkLst>
            <pc:docMk/>
            <pc:sldMk cId="2482457687" sldId="264"/>
            <ac:grpSpMk id="97" creationId="{472C5F62-DBE0-4DB0-A985-67DB45C51121}"/>
          </ac:grpSpMkLst>
        </pc:grpChg>
        <pc:grpChg chg="del">
          <ac:chgData name="Vũ" userId="6afc58ae-294c-4de1-a397-58c04ce18683" providerId="ADAL" clId="{2B8FA47F-B771-45D8-94CC-33AF93620B23}" dt="2020-12-01T16:40:21.182" v="564" actId="478"/>
          <ac:grpSpMkLst>
            <pc:docMk/>
            <pc:sldMk cId="2482457687" sldId="264"/>
            <ac:grpSpMk id="100" creationId="{19852E6F-3FE7-431F-9ECD-4677790596C6}"/>
          </ac:grpSpMkLst>
        </pc:grpChg>
        <pc:grpChg chg="del">
          <ac:chgData name="Vũ" userId="6afc58ae-294c-4de1-a397-58c04ce18683" providerId="ADAL" clId="{2B8FA47F-B771-45D8-94CC-33AF93620B23}" dt="2020-12-01T16:40:18.823" v="563" actId="478"/>
          <ac:grpSpMkLst>
            <pc:docMk/>
            <pc:sldMk cId="2482457687" sldId="264"/>
            <ac:grpSpMk id="101" creationId="{8C386432-8509-4BF1-B812-3331BAF7D462}"/>
          </ac:grpSpMkLst>
        </pc:grpChg>
        <pc:grpChg chg="del">
          <ac:chgData name="Vũ" userId="6afc58ae-294c-4de1-a397-58c04ce18683" providerId="ADAL" clId="{2B8FA47F-B771-45D8-94CC-33AF93620B23}" dt="2020-12-01T16:40:18.823" v="563" actId="478"/>
          <ac:grpSpMkLst>
            <pc:docMk/>
            <pc:sldMk cId="2482457687" sldId="264"/>
            <ac:grpSpMk id="102" creationId="{7E0030E5-ADE8-4236-A8FA-EA49492B9A6A}"/>
          </ac:grpSpMkLst>
        </pc:grpChg>
        <pc:grpChg chg="del">
          <ac:chgData name="Vũ" userId="6afc58ae-294c-4de1-a397-58c04ce18683" providerId="ADAL" clId="{2B8FA47F-B771-45D8-94CC-33AF93620B23}" dt="2020-12-01T16:40:15.844" v="562" actId="478"/>
          <ac:grpSpMkLst>
            <pc:docMk/>
            <pc:sldMk cId="2482457687" sldId="264"/>
            <ac:grpSpMk id="103" creationId="{D6E832B5-D939-4937-A3AD-85E2622E16FF}"/>
          </ac:grpSpMkLst>
        </pc:grpChg>
        <pc:picChg chg="add del mod">
          <ac:chgData name="Vũ" userId="6afc58ae-294c-4de1-a397-58c04ce18683" providerId="ADAL" clId="{2B8FA47F-B771-45D8-94CC-33AF93620B23}" dt="2020-12-01T16:26:19.718" v="51" actId="478"/>
          <ac:picMkLst>
            <pc:docMk/>
            <pc:sldMk cId="2482457687" sldId="264"/>
            <ac:picMk id="56" creationId="{CF6A3D73-1CAD-4648-AAA0-C5E2C9CD3A2E}"/>
          </ac:picMkLst>
        </pc:picChg>
        <pc:picChg chg="add mod">
          <ac:chgData name="Vũ" userId="6afc58ae-294c-4de1-a397-58c04ce18683" providerId="ADAL" clId="{2B8FA47F-B771-45D8-94CC-33AF93620B23}" dt="2020-12-01T16:41:08.694" v="654" actId="1037"/>
          <ac:picMkLst>
            <pc:docMk/>
            <pc:sldMk cId="2482457687" sldId="264"/>
            <ac:picMk id="57" creationId="{A20F14F7-7CD3-41C8-A8A7-D5A57251FA59}"/>
          </ac:picMkLst>
        </pc:picChg>
        <pc:picChg chg="add mod">
          <ac:chgData name="Vũ" userId="6afc58ae-294c-4de1-a397-58c04ce18683" providerId="ADAL" clId="{2B8FA47F-B771-45D8-94CC-33AF93620B23}" dt="2020-12-01T16:41:08.694" v="654" actId="1037"/>
          <ac:picMkLst>
            <pc:docMk/>
            <pc:sldMk cId="2482457687" sldId="264"/>
            <ac:picMk id="62" creationId="{C36415A1-CA41-4FA0-AA9A-3EF6974F6B1A}"/>
          </ac:picMkLst>
        </pc:picChg>
        <pc:picChg chg="add mod">
          <ac:chgData name="Vũ" userId="6afc58ae-294c-4de1-a397-58c04ce18683" providerId="ADAL" clId="{2B8FA47F-B771-45D8-94CC-33AF93620B23}" dt="2020-12-01T16:42:29.585" v="744" actId="1037"/>
          <ac:picMkLst>
            <pc:docMk/>
            <pc:sldMk cId="2482457687" sldId="264"/>
            <ac:picMk id="115" creationId="{292DA356-3F1B-43D5-AB26-7FA1CFE5F815}"/>
          </ac:picMkLst>
        </pc:picChg>
        <pc:picChg chg="add mod">
          <ac:chgData name="Vũ" userId="6afc58ae-294c-4de1-a397-58c04ce18683" providerId="ADAL" clId="{2B8FA47F-B771-45D8-94CC-33AF93620B23}" dt="2020-12-01T16:42:26.769" v="741" actId="1038"/>
          <ac:picMkLst>
            <pc:docMk/>
            <pc:sldMk cId="2482457687" sldId="264"/>
            <ac:picMk id="116" creationId="{43FCD614-0D7D-48C4-BCE9-A90800658894}"/>
          </ac:picMkLst>
        </pc:picChg>
        <pc:picChg chg="add mod">
          <ac:chgData name="Vũ" userId="6afc58ae-294c-4de1-a397-58c04ce18683" providerId="ADAL" clId="{2B8FA47F-B771-45D8-94CC-33AF93620B23}" dt="2020-12-01T16:42:21.965" v="724" actId="1035"/>
          <ac:picMkLst>
            <pc:docMk/>
            <pc:sldMk cId="2482457687" sldId="264"/>
            <ac:picMk id="117" creationId="{2DD5869D-160A-425F-AA36-322CDC542A16}"/>
          </ac:picMkLst>
        </pc:picChg>
        <pc:picChg chg="add mod">
          <ac:chgData name="Vũ" userId="6afc58ae-294c-4de1-a397-58c04ce18683" providerId="ADAL" clId="{2B8FA47F-B771-45D8-94CC-33AF93620B23}" dt="2020-12-01T16:49:15.584" v="789" actId="1076"/>
          <ac:picMkLst>
            <pc:docMk/>
            <pc:sldMk cId="2482457687" sldId="264"/>
            <ac:picMk id="125" creationId="{AAE5B41A-08D4-4BD2-9202-71908DCAEBF1}"/>
          </ac:picMkLst>
        </pc:picChg>
        <pc:picChg chg="add mod">
          <ac:chgData name="Vũ" userId="6afc58ae-294c-4de1-a397-58c04ce18683" providerId="ADAL" clId="{2B8FA47F-B771-45D8-94CC-33AF93620B23}" dt="2020-12-01T16:49:15.584" v="789" actId="1076"/>
          <ac:picMkLst>
            <pc:docMk/>
            <pc:sldMk cId="2482457687" sldId="264"/>
            <ac:picMk id="126" creationId="{B5F835C2-23AF-44DD-AC26-1C11FB8857FC}"/>
          </ac:picMkLst>
        </pc:picChg>
        <pc:picChg chg="add mod">
          <ac:chgData name="Vũ" userId="6afc58ae-294c-4de1-a397-58c04ce18683" providerId="ADAL" clId="{2B8FA47F-B771-45D8-94CC-33AF93620B23}" dt="2020-12-01T16:49:15.584" v="789" actId="1076"/>
          <ac:picMkLst>
            <pc:docMk/>
            <pc:sldMk cId="2482457687" sldId="264"/>
            <ac:picMk id="127" creationId="{C311293B-976E-4733-80D7-F232849213CD}"/>
          </ac:picMkLst>
        </pc:picChg>
        <pc:picChg chg="add mod">
          <ac:chgData name="Vũ" userId="6afc58ae-294c-4de1-a397-58c04ce18683" providerId="ADAL" clId="{2B8FA47F-B771-45D8-94CC-33AF93620B23}" dt="2020-12-01T16:49:22.408" v="791" actId="1076"/>
          <ac:picMkLst>
            <pc:docMk/>
            <pc:sldMk cId="2482457687" sldId="264"/>
            <ac:picMk id="131" creationId="{0AFE0B3E-0302-4875-A737-A43EEB043A5C}"/>
          </ac:picMkLst>
        </pc:picChg>
        <pc:picChg chg="add mod">
          <ac:chgData name="Vũ" userId="6afc58ae-294c-4de1-a397-58c04ce18683" providerId="ADAL" clId="{2B8FA47F-B771-45D8-94CC-33AF93620B23}" dt="2020-12-01T16:49:22.408" v="791" actId="1076"/>
          <ac:picMkLst>
            <pc:docMk/>
            <pc:sldMk cId="2482457687" sldId="264"/>
            <ac:picMk id="132" creationId="{1AB589CA-031D-40FA-A4B1-367AC7E1F232}"/>
          </ac:picMkLst>
        </pc:picChg>
        <pc:picChg chg="add mod">
          <ac:chgData name="Vũ" userId="6afc58ae-294c-4de1-a397-58c04ce18683" providerId="ADAL" clId="{2B8FA47F-B771-45D8-94CC-33AF93620B23}" dt="2020-12-01T16:49:22.408" v="791" actId="1076"/>
          <ac:picMkLst>
            <pc:docMk/>
            <pc:sldMk cId="2482457687" sldId="264"/>
            <ac:picMk id="133" creationId="{B00FF1AF-EE0C-447A-BC56-F9C1B6916B53}"/>
          </ac:picMkLst>
        </pc:picChg>
        <pc:picChg chg="add mod">
          <ac:chgData name="Vũ" userId="6afc58ae-294c-4de1-a397-58c04ce18683" providerId="ADAL" clId="{2B8FA47F-B771-45D8-94CC-33AF93620B23}" dt="2020-12-01T16:49:29.904" v="793" actId="1076"/>
          <ac:picMkLst>
            <pc:docMk/>
            <pc:sldMk cId="2482457687" sldId="264"/>
            <ac:picMk id="137" creationId="{E7CBD603-EDE6-43EC-A9DD-1BE065EBC22D}"/>
          </ac:picMkLst>
        </pc:picChg>
        <pc:picChg chg="add mod">
          <ac:chgData name="Vũ" userId="6afc58ae-294c-4de1-a397-58c04ce18683" providerId="ADAL" clId="{2B8FA47F-B771-45D8-94CC-33AF93620B23}" dt="2020-12-01T16:49:29.904" v="793" actId="1076"/>
          <ac:picMkLst>
            <pc:docMk/>
            <pc:sldMk cId="2482457687" sldId="264"/>
            <ac:picMk id="138" creationId="{2534E28E-C698-4A51-9B63-01743139EF3D}"/>
          </ac:picMkLst>
        </pc:picChg>
        <pc:picChg chg="add mod">
          <ac:chgData name="Vũ" userId="6afc58ae-294c-4de1-a397-58c04ce18683" providerId="ADAL" clId="{2B8FA47F-B771-45D8-94CC-33AF93620B23}" dt="2020-12-01T16:49:29.904" v="793" actId="1076"/>
          <ac:picMkLst>
            <pc:docMk/>
            <pc:sldMk cId="2482457687" sldId="264"/>
            <ac:picMk id="139" creationId="{7DD7C61B-28EB-4D13-B8BF-DAD56EE4F8D2}"/>
          </ac:picMkLst>
        </pc:picChg>
        <pc:picChg chg="add mod">
          <ac:chgData name="Vũ" userId="6afc58ae-294c-4de1-a397-58c04ce18683" providerId="ADAL" clId="{2B8FA47F-B771-45D8-94CC-33AF93620B23}" dt="2020-12-01T16:49:38.016" v="795" actId="1076"/>
          <ac:picMkLst>
            <pc:docMk/>
            <pc:sldMk cId="2482457687" sldId="264"/>
            <ac:picMk id="143" creationId="{F6C0233C-1227-4163-B0E0-AB4230A8D2A0}"/>
          </ac:picMkLst>
        </pc:picChg>
        <pc:picChg chg="add mod">
          <ac:chgData name="Vũ" userId="6afc58ae-294c-4de1-a397-58c04ce18683" providerId="ADAL" clId="{2B8FA47F-B771-45D8-94CC-33AF93620B23}" dt="2020-12-01T16:49:38.016" v="795" actId="1076"/>
          <ac:picMkLst>
            <pc:docMk/>
            <pc:sldMk cId="2482457687" sldId="264"/>
            <ac:picMk id="144" creationId="{6E987A28-F241-4218-8499-E44764770E8D}"/>
          </ac:picMkLst>
        </pc:picChg>
        <pc:picChg chg="add mod">
          <ac:chgData name="Vũ" userId="6afc58ae-294c-4de1-a397-58c04ce18683" providerId="ADAL" clId="{2B8FA47F-B771-45D8-94CC-33AF93620B23}" dt="2020-12-01T16:49:38.016" v="795" actId="1076"/>
          <ac:picMkLst>
            <pc:docMk/>
            <pc:sldMk cId="2482457687" sldId="264"/>
            <ac:picMk id="145" creationId="{A5EB56EE-113D-4E55-AA7E-6CFAA5EF5903}"/>
          </ac:picMkLst>
        </pc:picChg>
        <pc:picChg chg="add mod">
          <ac:chgData name="Vũ" userId="6afc58ae-294c-4de1-a397-58c04ce18683" providerId="ADAL" clId="{2B8FA47F-B771-45D8-94CC-33AF93620B23}" dt="2020-12-01T16:49:48.650" v="797" actId="1076"/>
          <ac:picMkLst>
            <pc:docMk/>
            <pc:sldMk cId="2482457687" sldId="264"/>
            <ac:picMk id="149" creationId="{D44D3A44-EDAC-4A79-9954-EE1B7712D0F9}"/>
          </ac:picMkLst>
        </pc:picChg>
        <pc:picChg chg="add mod">
          <ac:chgData name="Vũ" userId="6afc58ae-294c-4de1-a397-58c04ce18683" providerId="ADAL" clId="{2B8FA47F-B771-45D8-94CC-33AF93620B23}" dt="2020-12-01T16:49:48.650" v="797" actId="1076"/>
          <ac:picMkLst>
            <pc:docMk/>
            <pc:sldMk cId="2482457687" sldId="264"/>
            <ac:picMk id="150" creationId="{63FDA0DA-366B-474D-9547-D657C8C2C7E8}"/>
          </ac:picMkLst>
        </pc:picChg>
        <pc:picChg chg="add mod">
          <ac:chgData name="Vũ" userId="6afc58ae-294c-4de1-a397-58c04ce18683" providerId="ADAL" clId="{2B8FA47F-B771-45D8-94CC-33AF93620B23}" dt="2020-12-01T16:49:48.650" v="797" actId="1076"/>
          <ac:picMkLst>
            <pc:docMk/>
            <pc:sldMk cId="2482457687" sldId="264"/>
            <ac:picMk id="151" creationId="{9595058F-5B5B-431D-8239-763FDFBE1DC3}"/>
          </ac:picMkLst>
        </pc:picChg>
        <pc:picChg chg="mod">
          <ac:chgData name="Vũ" userId="6afc58ae-294c-4de1-a397-58c04ce18683" providerId="ADAL" clId="{2B8FA47F-B771-45D8-94CC-33AF93620B23}" dt="2020-12-01T16:41:08.694" v="654" actId="1037"/>
          <ac:picMkLst>
            <pc:docMk/>
            <pc:sldMk cId="2482457687" sldId="264"/>
            <ac:picMk id="4098" creationId="{58924459-A67C-4BC6-8160-76F50527AF90}"/>
          </ac:picMkLst>
        </pc:picChg>
        <pc:picChg chg="mod">
          <ac:chgData name="Vũ" userId="6afc58ae-294c-4de1-a397-58c04ce18683" providerId="ADAL" clId="{2B8FA47F-B771-45D8-94CC-33AF93620B23}" dt="2020-12-01T16:41:08.694" v="654" actId="1037"/>
          <ac:picMkLst>
            <pc:docMk/>
            <pc:sldMk cId="2482457687" sldId="264"/>
            <ac:picMk id="4100" creationId="{8C5C8A64-7042-4F55-B742-D0CA8CDCEC06}"/>
          </ac:picMkLst>
        </pc:picChg>
        <pc:picChg chg="add del mod">
          <ac:chgData name="Vũ" userId="6afc58ae-294c-4de1-a397-58c04ce18683" providerId="ADAL" clId="{2B8FA47F-B771-45D8-94CC-33AF93620B23}" dt="2020-12-01T16:45:37.533" v="771" actId="478"/>
          <ac:picMkLst>
            <pc:docMk/>
            <pc:sldMk cId="2482457687" sldId="264"/>
            <ac:picMk id="4102" creationId="{08AC0666-D4DA-48CA-9478-ABC4C069E737}"/>
          </ac:picMkLst>
        </pc:picChg>
        <pc:picChg chg="add del mod">
          <ac:chgData name="Vũ" userId="6afc58ae-294c-4de1-a397-58c04ce18683" providerId="ADAL" clId="{2B8FA47F-B771-45D8-94CC-33AF93620B23}" dt="2020-12-01T16:47:46.146" v="774" actId="478"/>
          <ac:picMkLst>
            <pc:docMk/>
            <pc:sldMk cId="2482457687" sldId="264"/>
            <ac:picMk id="4104" creationId="{4688E0BF-5871-4D74-A1D6-59BB153DB7D3}"/>
          </ac:picMkLst>
        </pc:picChg>
        <pc:picChg chg="add del mod">
          <ac:chgData name="Vũ" userId="6afc58ae-294c-4de1-a397-58c04ce18683" providerId="ADAL" clId="{2B8FA47F-B771-45D8-94CC-33AF93620B23}" dt="2020-12-01T16:48:02.166" v="780" actId="478"/>
          <ac:picMkLst>
            <pc:docMk/>
            <pc:sldMk cId="2482457687" sldId="264"/>
            <ac:picMk id="4106" creationId="{43097B79-92D3-4FAF-BE51-E9142C19BEBD}"/>
          </ac:picMkLst>
        </pc:picChg>
        <pc:picChg chg="add del">
          <ac:chgData name="Vũ" userId="6afc58ae-294c-4de1-a397-58c04ce18683" providerId="ADAL" clId="{2B8FA47F-B771-45D8-94CC-33AF93620B23}" dt="2020-12-01T16:48:08.796" v="782" actId="478"/>
          <ac:picMkLst>
            <pc:docMk/>
            <pc:sldMk cId="2482457687" sldId="264"/>
            <ac:picMk id="4108" creationId="{F106088C-8794-443A-8478-DA21B32D466C}"/>
          </ac:picMkLst>
        </pc:picChg>
        <pc:picChg chg="add del">
          <ac:chgData name="Vũ" userId="6afc58ae-294c-4de1-a397-58c04ce18683" providerId="ADAL" clId="{2B8FA47F-B771-45D8-94CC-33AF93620B23}" dt="2020-12-01T16:48:17.902" v="784" actId="478"/>
          <ac:picMkLst>
            <pc:docMk/>
            <pc:sldMk cId="2482457687" sldId="264"/>
            <ac:picMk id="4110" creationId="{9D06237E-1D97-4635-8C97-2F7F7A45A964}"/>
          </ac:picMkLst>
        </pc:picChg>
        <pc:picChg chg="add mod">
          <ac:chgData name="Vũ" userId="6afc58ae-294c-4de1-a397-58c04ce18683" providerId="ADAL" clId="{2B8FA47F-B771-45D8-94CC-33AF93620B23}" dt="2020-12-02T01:48:46.360" v="801" actId="1076"/>
          <ac:picMkLst>
            <pc:docMk/>
            <pc:sldMk cId="2482457687" sldId="264"/>
            <ac:picMk id="4112" creationId="{F39AE024-10FC-4334-970B-EC7DA6B41C82}"/>
          </ac:picMkLst>
        </pc:picChg>
        <pc:cxnChg chg="mod">
          <ac:chgData name="Vũ" userId="6afc58ae-294c-4de1-a397-58c04ce18683" providerId="ADAL" clId="{2B8FA47F-B771-45D8-94CC-33AF93620B23}" dt="2020-12-01T16:41:08.694" v="654" actId="1037"/>
          <ac:cxnSpMkLst>
            <pc:docMk/>
            <pc:sldMk cId="2482457687" sldId="264"/>
            <ac:cxnSpMk id="24" creationId="{C5F893E3-9E92-4678-BAE1-ABE84AFE8FA3}"/>
          </ac:cxnSpMkLst>
        </pc:cxnChg>
        <pc:cxnChg chg="del mod">
          <ac:chgData name="Vũ" userId="6afc58ae-294c-4de1-a397-58c04ce18683" providerId="ADAL" clId="{2B8FA47F-B771-45D8-94CC-33AF93620B23}" dt="2020-12-01T16:32:37.564" v="367" actId="478"/>
          <ac:cxnSpMkLst>
            <pc:docMk/>
            <pc:sldMk cId="2482457687" sldId="264"/>
            <ac:cxnSpMk id="28" creationId="{F6D1B375-3CBB-4F31-BF6F-2530FCADC84D}"/>
          </ac:cxnSpMkLst>
        </pc:cxnChg>
        <pc:cxnChg chg="del mod">
          <ac:chgData name="Vũ" userId="6afc58ae-294c-4de1-a397-58c04ce18683" providerId="ADAL" clId="{2B8FA47F-B771-45D8-94CC-33AF93620B23}" dt="2020-12-01T16:37:53.121" v="489" actId="478"/>
          <ac:cxnSpMkLst>
            <pc:docMk/>
            <pc:sldMk cId="2482457687" sldId="264"/>
            <ac:cxnSpMk id="31" creationId="{4B210092-D838-4687-B1B3-0C0F54FFBBB7}"/>
          </ac:cxnSpMkLst>
        </pc:cxnChg>
        <pc:cxnChg chg="del mod">
          <ac:chgData name="Vũ" userId="6afc58ae-294c-4de1-a397-58c04ce18683" providerId="ADAL" clId="{2B8FA47F-B771-45D8-94CC-33AF93620B23}" dt="2020-12-01T16:37:48.682" v="487" actId="478"/>
          <ac:cxnSpMkLst>
            <pc:docMk/>
            <pc:sldMk cId="2482457687" sldId="264"/>
            <ac:cxnSpMk id="37" creationId="{DEAAD18D-A529-426E-944F-052FEF1F7315}"/>
          </ac:cxnSpMkLst>
        </pc:cxnChg>
        <pc:cxnChg chg="mod">
          <ac:chgData name="Vũ" userId="6afc58ae-294c-4de1-a397-58c04ce18683" providerId="ADAL" clId="{2B8FA47F-B771-45D8-94CC-33AF93620B23}" dt="2020-12-01T16:41:08.694" v="654" actId="1037"/>
          <ac:cxnSpMkLst>
            <pc:docMk/>
            <pc:sldMk cId="2482457687" sldId="264"/>
            <ac:cxnSpMk id="39" creationId="{1FB1D66C-A675-4E89-AF22-1BE0E407A08D}"/>
          </ac:cxnSpMkLst>
        </pc:cxnChg>
        <pc:cxnChg chg="add mod ord">
          <ac:chgData name="Vũ" userId="6afc58ae-294c-4de1-a397-58c04ce18683" providerId="ADAL" clId="{2B8FA47F-B771-45D8-94CC-33AF93620B23}" dt="2020-12-01T16:41:08.694" v="654" actId="1037"/>
          <ac:cxnSpMkLst>
            <pc:docMk/>
            <pc:sldMk cId="2482457687" sldId="264"/>
            <ac:cxnSpMk id="63" creationId="{8DD85B84-3709-418A-9673-5AA83A247A1D}"/>
          </ac:cxnSpMkLst>
        </pc:cxnChg>
        <pc:cxnChg chg="add mod ord">
          <ac:chgData name="Vũ" userId="6afc58ae-294c-4de1-a397-58c04ce18683" providerId="ADAL" clId="{2B8FA47F-B771-45D8-94CC-33AF93620B23}" dt="2020-12-02T01:53:44.201" v="834" actId="14100"/>
          <ac:cxnSpMkLst>
            <pc:docMk/>
            <pc:sldMk cId="2482457687" sldId="264"/>
            <ac:cxnSpMk id="64" creationId="{5E237C4F-D071-4B12-AB08-F0402CE3F4D2}"/>
          </ac:cxnSpMkLst>
        </pc:cxnChg>
        <pc:cxnChg chg="add mod ord">
          <ac:chgData name="Vũ" userId="6afc58ae-294c-4de1-a397-58c04ce18683" providerId="ADAL" clId="{2B8FA47F-B771-45D8-94CC-33AF93620B23}" dt="2020-12-01T16:41:08.694" v="654" actId="1037"/>
          <ac:cxnSpMkLst>
            <pc:docMk/>
            <pc:sldMk cId="2482457687" sldId="264"/>
            <ac:cxnSpMk id="65" creationId="{569B31AA-4982-4239-A83A-F41BB67ABC3B}"/>
          </ac:cxnSpMkLst>
        </pc:cxnChg>
        <pc:cxnChg chg="del">
          <ac:chgData name="Vũ" userId="6afc58ae-294c-4de1-a397-58c04ce18683" providerId="ADAL" clId="{2B8FA47F-B771-45D8-94CC-33AF93620B23}" dt="2020-12-01T16:26:59.901" v="75" actId="478"/>
          <ac:cxnSpMkLst>
            <pc:docMk/>
            <pc:sldMk cId="2482457687" sldId="264"/>
            <ac:cxnSpMk id="67" creationId="{98A70E92-F264-47A6-8EB5-E1F743416AC4}"/>
          </ac:cxnSpMkLst>
        </pc:cxnChg>
        <pc:cxnChg chg="add mod">
          <ac:chgData name="Vũ" userId="6afc58ae-294c-4de1-a397-58c04ce18683" providerId="ADAL" clId="{2B8FA47F-B771-45D8-94CC-33AF93620B23}" dt="2020-12-01T16:41:08.694" v="654" actId="1037"/>
          <ac:cxnSpMkLst>
            <pc:docMk/>
            <pc:sldMk cId="2482457687" sldId="264"/>
            <ac:cxnSpMk id="76" creationId="{8E48915C-0FD1-4FAC-A8A3-13693C132C79}"/>
          </ac:cxnSpMkLst>
        </pc:cxnChg>
        <pc:cxnChg chg="add del mod">
          <ac:chgData name="Vũ" userId="6afc58ae-294c-4de1-a397-58c04ce18683" providerId="ADAL" clId="{2B8FA47F-B771-45D8-94CC-33AF93620B23}" dt="2020-12-01T16:32:35.555" v="366" actId="478"/>
          <ac:cxnSpMkLst>
            <pc:docMk/>
            <pc:sldMk cId="2482457687" sldId="264"/>
            <ac:cxnSpMk id="77" creationId="{3C9C43BC-0968-46A4-82A3-ED837428E439}"/>
          </ac:cxnSpMkLst>
        </pc:cxnChg>
        <pc:cxnChg chg="add mod">
          <ac:chgData name="Vũ" userId="6afc58ae-294c-4de1-a397-58c04ce18683" providerId="ADAL" clId="{2B8FA47F-B771-45D8-94CC-33AF93620B23}" dt="2020-12-01T16:41:08.694" v="654" actId="1037"/>
          <ac:cxnSpMkLst>
            <pc:docMk/>
            <pc:sldMk cId="2482457687" sldId="264"/>
            <ac:cxnSpMk id="78" creationId="{54A3C5A6-B91B-4BA6-9335-66DF87E28FA1}"/>
          </ac:cxnSpMkLst>
        </pc:cxnChg>
        <pc:cxnChg chg="del mod">
          <ac:chgData name="Vũ" userId="6afc58ae-294c-4de1-a397-58c04ce18683" providerId="ADAL" clId="{2B8FA47F-B771-45D8-94CC-33AF93620B23}" dt="2020-12-01T16:37:50.216" v="488" actId="478"/>
          <ac:cxnSpMkLst>
            <pc:docMk/>
            <pc:sldMk cId="2482457687" sldId="264"/>
            <ac:cxnSpMk id="79" creationId="{0636AFC9-0881-4786-BD3B-E0BEBDE2F79D}"/>
          </ac:cxnSpMkLst>
        </pc:cxnChg>
        <pc:cxnChg chg="add mod ord">
          <ac:chgData name="Vũ" userId="6afc58ae-294c-4de1-a397-58c04ce18683" providerId="ADAL" clId="{2B8FA47F-B771-45D8-94CC-33AF93620B23}" dt="2020-12-02T01:55:46.623" v="842" actId="167"/>
          <ac:cxnSpMkLst>
            <pc:docMk/>
            <pc:sldMk cId="2482457687" sldId="264"/>
            <ac:cxnSpMk id="105" creationId="{3545E98F-8F43-4F3A-9821-88E403221AA6}"/>
          </ac:cxnSpMkLst>
        </pc:cxnChg>
        <pc:cxnChg chg="add mod ord">
          <ac:chgData name="Vũ" userId="6afc58ae-294c-4de1-a397-58c04ce18683" providerId="ADAL" clId="{2B8FA47F-B771-45D8-94CC-33AF93620B23}" dt="2020-12-01T16:41:08.694" v="654" actId="1037"/>
          <ac:cxnSpMkLst>
            <pc:docMk/>
            <pc:sldMk cId="2482457687" sldId="264"/>
            <ac:cxnSpMk id="108" creationId="{E2AE59A4-8B51-491C-A286-EFC33D842D0B}"/>
          </ac:cxnSpMkLst>
        </pc:cxnChg>
        <pc:cxnChg chg="add mod">
          <ac:chgData name="Vũ" userId="6afc58ae-294c-4de1-a397-58c04ce18683" providerId="ADAL" clId="{2B8FA47F-B771-45D8-94CC-33AF93620B23}" dt="2020-12-01T16:41:08.694" v="654" actId="1037"/>
          <ac:cxnSpMkLst>
            <pc:docMk/>
            <pc:sldMk cId="2482457687" sldId="264"/>
            <ac:cxnSpMk id="109" creationId="{0FBD7642-8E75-4A9B-A8B8-8306F336033E}"/>
          </ac:cxnSpMkLst>
        </pc:cxnChg>
        <pc:cxnChg chg="add mod ord">
          <ac:chgData name="Vũ" userId="6afc58ae-294c-4de1-a397-58c04ce18683" providerId="ADAL" clId="{2B8FA47F-B771-45D8-94CC-33AF93620B23}" dt="2020-12-02T01:55:51.589" v="843" actId="167"/>
          <ac:cxnSpMkLst>
            <pc:docMk/>
            <pc:sldMk cId="2482457687" sldId="264"/>
            <ac:cxnSpMk id="112" creationId="{C9CF08BD-D4F2-4975-857C-869729FCDD58}"/>
          </ac:cxnSpMkLst>
        </pc:cxnChg>
      </pc:sldChg>
      <pc:sldChg chg="del ord">
        <pc:chgData name="Vũ" userId="6afc58ae-294c-4de1-a397-58c04ce18683" providerId="ADAL" clId="{2B8FA47F-B771-45D8-94CC-33AF93620B23}" dt="2020-12-02T23:34:03.651" v="1809" actId="47"/>
        <pc:sldMkLst>
          <pc:docMk/>
          <pc:sldMk cId="2295651856" sldId="265"/>
        </pc:sldMkLst>
      </pc:sldChg>
      <pc:sldChg chg="del">
        <pc:chgData name="Vũ" userId="6afc58ae-294c-4de1-a397-58c04ce18683" providerId="ADAL" clId="{2B8FA47F-B771-45D8-94CC-33AF93620B23}" dt="2020-12-02T23:33:59.232" v="1802" actId="47"/>
        <pc:sldMkLst>
          <pc:docMk/>
          <pc:sldMk cId="653562201" sldId="266"/>
        </pc:sldMkLst>
      </pc:sldChg>
      <pc:sldChg chg="del">
        <pc:chgData name="Vũ" userId="6afc58ae-294c-4de1-a397-58c04ce18683" providerId="ADAL" clId="{2B8FA47F-B771-45D8-94CC-33AF93620B23}" dt="2020-12-02T23:34:00.467" v="1804" actId="47"/>
        <pc:sldMkLst>
          <pc:docMk/>
          <pc:sldMk cId="3731445524" sldId="267"/>
        </pc:sldMkLst>
      </pc:sldChg>
      <pc:sldChg chg="del">
        <pc:chgData name="Vũ" userId="6afc58ae-294c-4de1-a397-58c04ce18683" providerId="ADAL" clId="{2B8FA47F-B771-45D8-94CC-33AF93620B23}" dt="2020-12-02T23:33:59.746" v="1803" actId="47"/>
        <pc:sldMkLst>
          <pc:docMk/>
          <pc:sldMk cId="2317069050" sldId="268"/>
        </pc:sldMkLst>
      </pc:sldChg>
      <pc:sldChg chg="del">
        <pc:chgData name="Vũ" userId="6afc58ae-294c-4de1-a397-58c04ce18683" providerId="ADAL" clId="{2B8FA47F-B771-45D8-94CC-33AF93620B23}" dt="2020-12-02T23:33:53.222" v="1793" actId="47"/>
        <pc:sldMkLst>
          <pc:docMk/>
          <pc:sldMk cId="2526466588" sldId="269"/>
        </pc:sldMkLst>
      </pc:sldChg>
      <pc:sldChg chg="modSp mod">
        <pc:chgData name="Vũ" userId="6afc58ae-294c-4de1-a397-58c04ce18683" providerId="ADAL" clId="{2B8FA47F-B771-45D8-94CC-33AF93620B23}" dt="2020-12-03T01:57:02.817" v="2861" actId="20577"/>
        <pc:sldMkLst>
          <pc:docMk/>
          <pc:sldMk cId="3448080507" sldId="270"/>
        </pc:sldMkLst>
        <pc:spChg chg="mod">
          <ac:chgData name="Vũ" userId="6afc58ae-294c-4de1-a397-58c04ce18683" providerId="ADAL" clId="{2B8FA47F-B771-45D8-94CC-33AF93620B23}" dt="2020-12-02T15:31:29.196" v="1239" actId="207"/>
          <ac:spMkLst>
            <pc:docMk/>
            <pc:sldMk cId="3448080507" sldId="270"/>
            <ac:spMk id="25" creationId="{332E8BCD-C04C-4D02-BF30-D147FB439819}"/>
          </ac:spMkLst>
        </pc:spChg>
        <pc:spChg chg="mod">
          <ac:chgData name="Vũ" userId="6afc58ae-294c-4de1-a397-58c04ce18683" providerId="ADAL" clId="{2B8FA47F-B771-45D8-94CC-33AF93620B23}" dt="2020-12-02T15:31:32.109" v="1240" actId="207"/>
          <ac:spMkLst>
            <pc:docMk/>
            <pc:sldMk cId="3448080507" sldId="270"/>
            <ac:spMk id="28" creationId="{D43FF143-C59B-4B35-8118-BA624EED669B}"/>
          </ac:spMkLst>
        </pc:spChg>
        <pc:spChg chg="mod">
          <ac:chgData name="Vũ" userId="6afc58ae-294c-4de1-a397-58c04ce18683" providerId="ADAL" clId="{2B8FA47F-B771-45D8-94CC-33AF93620B23}" dt="2020-12-03T01:57:02.817" v="2861" actId="20577"/>
          <ac:spMkLst>
            <pc:docMk/>
            <pc:sldMk cId="3448080507" sldId="270"/>
            <ac:spMk id="45" creationId="{ED322A51-37BB-4C47-BFE8-80B2F91F015D}"/>
          </ac:spMkLst>
        </pc:spChg>
      </pc:sldChg>
      <pc:sldChg chg="del">
        <pc:chgData name="Vũ" userId="6afc58ae-294c-4de1-a397-58c04ce18683" providerId="ADAL" clId="{2B8FA47F-B771-45D8-94CC-33AF93620B23}" dt="2020-12-02T23:33:58.131" v="1800" actId="47"/>
        <pc:sldMkLst>
          <pc:docMk/>
          <pc:sldMk cId="3085714640" sldId="271"/>
        </pc:sldMkLst>
      </pc:sldChg>
      <pc:sldChg chg="del">
        <pc:chgData name="Vũ" userId="6afc58ae-294c-4de1-a397-58c04ce18683" providerId="ADAL" clId="{2B8FA47F-B771-45D8-94CC-33AF93620B23}" dt="2020-12-02T23:34:01.850" v="1806" actId="47"/>
        <pc:sldMkLst>
          <pc:docMk/>
          <pc:sldMk cId="656849741" sldId="272"/>
        </pc:sldMkLst>
      </pc:sldChg>
      <pc:sldChg chg="del">
        <pc:chgData name="Vũ" userId="6afc58ae-294c-4de1-a397-58c04ce18683" providerId="ADAL" clId="{2B8FA47F-B771-45D8-94CC-33AF93620B23}" dt="2020-12-02T23:34:01.120" v="1805" actId="47"/>
        <pc:sldMkLst>
          <pc:docMk/>
          <pc:sldMk cId="4128479799" sldId="273"/>
        </pc:sldMkLst>
      </pc:sldChg>
      <pc:sldChg chg="del">
        <pc:chgData name="Vũ" userId="6afc58ae-294c-4de1-a397-58c04ce18683" providerId="ADAL" clId="{2B8FA47F-B771-45D8-94CC-33AF93620B23}" dt="2020-12-02T23:33:57.452" v="1799" actId="47"/>
        <pc:sldMkLst>
          <pc:docMk/>
          <pc:sldMk cId="4000498947" sldId="274"/>
        </pc:sldMkLst>
      </pc:sldChg>
      <pc:sldChg chg="delSp mod ord delAnim">
        <pc:chgData name="Vũ" userId="6afc58ae-294c-4de1-a397-58c04ce18683" providerId="ADAL" clId="{2B8FA47F-B771-45D8-94CC-33AF93620B23}" dt="2020-12-03T01:23:14.127" v="2434" actId="478"/>
        <pc:sldMkLst>
          <pc:docMk/>
          <pc:sldMk cId="2338468112" sldId="275"/>
        </pc:sldMkLst>
        <pc:grpChg chg="del">
          <ac:chgData name="Vũ" userId="6afc58ae-294c-4de1-a397-58c04ce18683" providerId="ADAL" clId="{2B8FA47F-B771-45D8-94CC-33AF93620B23}" dt="2020-12-03T01:23:14.127" v="2434" actId="478"/>
          <ac:grpSpMkLst>
            <pc:docMk/>
            <pc:sldMk cId="2338468112" sldId="275"/>
            <ac:grpSpMk id="20" creationId="{A4E84231-EE18-4449-8B62-3522518AED8F}"/>
          </ac:grpSpMkLst>
        </pc:grpChg>
        <pc:grpChg chg="del">
          <ac:chgData name="Vũ" userId="6afc58ae-294c-4de1-a397-58c04ce18683" providerId="ADAL" clId="{2B8FA47F-B771-45D8-94CC-33AF93620B23}" dt="2020-12-03T01:23:14.127" v="2434" actId="478"/>
          <ac:grpSpMkLst>
            <pc:docMk/>
            <pc:sldMk cId="2338468112" sldId="275"/>
            <ac:grpSpMk id="22" creationId="{DBBA08C8-2816-4D90-8F51-13DDE57D9B02}"/>
          </ac:grpSpMkLst>
        </pc:grpChg>
        <pc:grpChg chg="del">
          <ac:chgData name="Vũ" userId="6afc58ae-294c-4de1-a397-58c04ce18683" providerId="ADAL" clId="{2B8FA47F-B771-45D8-94CC-33AF93620B23}" dt="2020-12-03T01:23:14.127" v="2434" actId="478"/>
          <ac:grpSpMkLst>
            <pc:docMk/>
            <pc:sldMk cId="2338468112" sldId="275"/>
            <ac:grpSpMk id="23" creationId="{87B44055-3D62-4EF1-891B-9428230CAA01}"/>
          </ac:grpSpMkLst>
        </pc:grpChg>
      </pc:sldChg>
      <pc:sldChg chg="modSp">
        <pc:chgData name="Vũ" userId="6afc58ae-294c-4de1-a397-58c04ce18683" providerId="ADAL" clId="{2B8FA47F-B771-45D8-94CC-33AF93620B23}" dt="2020-12-01T17:02:11.850" v="800" actId="113"/>
        <pc:sldMkLst>
          <pc:docMk/>
          <pc:sldMk cId="669643047" sldId="276"/>
        </pc:sldMkLst>
        <pc:spChg chg="mod">
          <ac:chgData name="Vũ" userId="6afc58ae-294c-4de1-a397-58c04ce18683" providerId="ADAL" clId="{2B8FA47F-B771-45D8-94CC-33AF93620B23}" dt="2020-12-01T17:02:11.850" v="800" actId="113"/>
          <ac:spMkLst>
            <pc:docMk/>
            <pc:sldMk cId="669643047" sldId="276"/>
            <ac:spMk id="4" creationId="{BE8AA9BD-5B28-4BB1-803B-54BB6E1B0DE1}"/>
          </ac:spMkLst>
        </pc:spChg>
      </pc:sldChg>
      <pc:sldChg chg="del">
        <pc:chgData name="Vũ" userId="6afc58ae-294c-4de1-a397-58c04ce18683" providerId="ADAL" clId="{2B8FA47F-B771-45D8-94CC-33AF93620B23}" dt="2020-12-02T23:33:54.039" v="1794" actId="47"/>
        <pc:sldMkLst>
          <pc:docMk/>
          <pc:sldMk cId="1306165145" sldId="277"/>
        </pc:sldMkLst>
      </pc:sldChg>
      <pc:sldChg chg="addSp delSp modSp mod">
        <pc:chgData name="Vũ" userId="6afc58ae-294c-4de1-a397-58c04ce18683" providerId="ADAL" clId="{2B8FA47F-B771-45D8-94CC-33AF93620B23}" dt="2020-12-03T02:06:50.218" v="2868" actId="1076"/>
        <pc:sldMkLst>
          <pc:docMk/>
          <pc:sldMk cId="3965981952" sldId="278"/>
        </pc:sldMkLst>
        <pc:spChg chg="add del mod">
          <ac:chgData name="Vũ" userId="6afc58ae-294c-4de1-a397-58c04ce18683" providerId="ADAL" clId="{2B8FA47F-B771-45D8-94CC-33AF93620B23}" dt="2020-12-03T02:05:05.604" v="2867" actId="478"/>
          <ac:spMkLst>
            <pc:docMk/>
            <pc:sldMk cId="3965981952" sldId="278"/>
            <ac:spMk id="4" creationId="{B6069900-3FA2-4AB9-B013-C8FA5BA39DB3}"/>
          </ac:spMkLst>
        </pc:spChg>
        <pc:spChg chg="add del mod">
          <ac:chgData name="Vũ" userId="6afc58ae-294c-4de1-a397-58c04ce18683" providerId="ADAL" clId="{2B8FA47F-B771-45D8-94CC-33AF93620B23}" dt="2020-12-03T02:05:05.604" v="2867" actId="478"/>
          <ac:spMkLst>
            <pc:docMk/>
            <pc:sldMk cId="3965981952" sldId="278"/>
            <ac:spMk id="5" creationId="{8878E1D8-AB54-483B-A052-AE0DC0CFBFA1}"/>
          </ac:spMkLst>
        </pc:spChg>
        <pc:spChg chg="add del mod">
          <ac:chgData name="Vũ" userId="6afc58ae-294c-4de1-a397-58c04ce18683" providerId="ADAL" clId="{2B8FA47F-B771-45D8-94CC-33AF93620B23}" dt="2020-12-03T02:05:05.604" v="2867" actId="478"/>
          <ac:spMkLst>
            <pc:docMk/>
            <pc:sldMk cId="3965981952" sldId="278"/>
            <ac:spMk id="6" creationId="{0B80D5A1-4623-4A2E-9F08-679D1F251C1E}"/>
          </ac:spMkLst>
        </pc:spChg>
        <pc:picChg chg="mod">
          <ac:chgData name="Vũ" userId="6afc58ae-294c-4de1-a397-58c04ce18683" providerId="ADAL" clId="{2B8FA47F-B771-45D8-94CC-33AF93620B23}" dt="2020-12-03T02:06:50.218" v="2868" actId="1076"/>
          <ac:picMkLst>
            <pc:docMk/>
            <pc:sldMk cId="3965981952" sldId="278"/>
            <ac:picMk id="10" creationId="{AB312DD3-CF40-48A1-8B3E-77DA4BE27D8F}"/>
          </ac:picMkLst>
        </pc:picChg>
      </pc:sldChg>
      <pc:sldChg chg="addSp delSp modSp mod delAnim modAnim">
        <pc:chgData name="Vũ" userId="6afc58ae-294c-4de1-a397-58c04ce18683" providerId="ADAL" clId="{2B8FA47F-B771-45D8-94CC-33AF93620B23}" dt="2020-12-03T01:25:54.020" v="2670" actId="20577"/>
        <pc:sldMkLst>
          <pc:docMk/>
          <pc:sldMk cId="2541993726" sldId="281"/>
        </pc:sldMkLst>
        <pc:spChg chg="del">
          <ac:chgData name="Vũ" userId="6afc58ae-294c-4de1-a397-58c04ce18683" providerId="ADAL" clId="{2B8FA47F-B771-45D8-94CC-33AF93620B23}" dt="2020-12-02T14:44:18.907" v="991" actId="478"/>
          <ac:spMkLst>
            <pc:docMk/>
            <pc:sldMk cId="2541993726" sldId="281"/>
            <ac:spMk id="2" creationId="{0D045DE1-D7AC-449E-B364-ADCD0E24DA27}"/>
          </ac:spMkLst>
        </pc:spChg>
        <pc:spChg chg="mod">
          <ac:chgData name="Vũ" userId="6afc58ae-294c-4de1-a397-58c04ce18683" providerId="ADAL" clId="{2B8FA47F-B771-45D8-94CC-33AF93620B23}" dt="2020-12-02T14:45:24.874" v="1134" actId="1036"/>
          <ac:spMkLst>
            <pc:docMk/>
            <pc:sldMk cId="2541993726" sldId="281"/>
            <ac:spMk id="33" creationId="{169D2724-BA63-4FA6-AF3A-9EC213051DAC}"/>
          </ac:spMkLst>
        </pc:spChg>
        <pc:spChg chg="add mod">
          <ac:chgData name="Vũ" userId="6afc58ae-294c-4de1-a397-58c04ce18683" providerId="ADAL" clId="{2B8FA47F-B771-45D8-94CC-33AF93620B23}" dt="2020-12-02T14:47:20.561" v="1199" actId="1035"/>
          <ac:spMkLst>
            <pc:docMk/>
            <pc:sldMk cId="2541993726" sldId="281"/>
            <ac:spMk id="41" creationId="{DB69C6D1-FA0C-41F6-9BD8-5E0E5B56811F}"/>
          </ac:spMkLst>
        </pc:spChg>
        <pc:spChg chg="add mod">
          <ac:chgData name="Vũ" userId="6afc58ae-294c-4de1-a397-58c04ce18683" providerId="ADAL" clId="{2B8FA47F-B771-45D8-94CC-33AF93620B23}" dt="2020-12-02T14:47:20.561" v="1199" actId="1035"/>
          <ac:spMkLst>
            <pc:docMk/>
            <pc:sldMk cId="2541993726" sldId="281"/>
            <ac:spMk id="42" creationId="{83FB2660-7D6D-4F6D-8876-0DDF468ED9F7}"/>
          </ac:spMkLst>
        </pc:spChg>
        <pc:spChg chg="mod">
          <ac:chgData name="Vũ" userId="6afc58ae-294c-4de1-a397-58c04ce18683" providerId="ADAL" clId="{2B8FA47F-B771-45D8-94CC-33AF93620B23}" dt="2020-12-03T01:25:54.020" v="2670" actId="20577"/>
          <ac:spMkLst>
            <pc:docMk/>
            <pc:sldMk cId="2541993726" sldId="281"/>
            <ac:spMk id="43" creationId="{F605035E-BEBB-420A-A445-9FC3C6B3541E}"/>
          </ac:spMkLst>
        </pc:spChg>
        <pc:spChg chg="del">
          <ac:chgData name="Vũ" userId="6afc58ae-294c-4de1-a397-58c04ce18683" providerId="ADAL" clId="{2B8FA47F-B771-45D8-94CC-33AF93620B23}" dt="2020-12-02T14:47:29.590" v="1200" actId="478"/>
          <ac:spMkLst>
            <pc:docMk/>
            <pc:sldMk cId="2541993726" sldId="281"/>
            <ac:spMk id="44" creationId="{1DB36A53-7A6D-44CD-B701-8B3BE299650F}"/>
          </ac:spMkLst>
        </pc:spChg>
        <pc:spChg chg="add mod">
          <ac:chgData name="Vũ" userId="6afc58ae-294c-4de1-a397-58c04ce18683" providerId="ADAL" clId="{2B8FA47F-B771-45D8-94CC-33AF93620B23}" dt="2020-12-02T14:47:20.561" v="1199" actId="1035"/>
          <ac:spMkLst>
            <pc:docMk/>
            <pc:sldMk cId="2541993726" sldId="281"/>
            <ac:spMk id="45" creationId="{D063E8AC-BB73-475B-8E4C-86369DE7518D}"/>
          </ac:spMkLst>
        </pc:spChg>
        <pc:spChg chg="add mod">
          <ac:chgData name="Vũ" userId="6afc58ae-294c-4de1-a397-58c04ce18683" providerId="ADAL" clId="{2B8FA47F-B771-45D8-94CC-33AF93620B23}" dt="2020-12-02T14:47:20.561" v="1199" actId="1035"/>
          <ac:spMkLst>
            <pc:docMk/>
            <pc:sldMk cId="2541993726" sldId="281"/>
            <ac:spMk id="46" creationId="{E1843431-2231-41FC-80E4-CAC8A69AC959}"/>
          </ac:spMkLst>
        </pc:spChg>
        <pc:spChg chg="add mod">
          <ac:chgData name="Vũ" userId="6afc58ae-294c-4de1-a397-58c04ce18683" providerId="ADAL" clId="{2B8FA47F-B771-45D8-94CC-33AF93620B23}" dt="2020-12-02T14:47:20.561" v="1199" actId="1035"/>
          <ac:spMkLst>
            <pc:docMk/>
            <pc:sldMk cId="2541993726" sldId="281"/>
            <ac:spMk id="47" creationId="{E3A47A3D-D567-41F3-8921-6CC098B5BAEA}"/>
          </ac:spMkLst>
        </pc:spChg>
        <pc:spChg chg="add mod">
          <ac:chgData name="Vũ" userId="6afc58ae-294c-4de1-a397-58c04ce18683" providerId="ADAL" clId="{2B8FA47F-B771-45D8-94CC-33AF93620B23}" dt="2020-12-02T14:47:20.561" v="1199" actId="1035"/>
          <ac:spMkLst>
            <pc:docMk/>
            <pc:sldMk cId="2541993726" sldId="281"/>
            <ac:spMk id="48" creationId="{BAC14881-583B-4649-98CC-438FB655A9BA}"/>
          </ac:spMkLst>
        </pc:spChg>
        <pc:spChg chg="add del mod">
          <ac:chgData name="Vũ" userId="6afc58ae-294c-4de1-a397-58c04ce18683" providerId="ADAL" clId="{2B8FA47F-B771-45D8-94CC-33AF93620B23}" dt="2020-12-02T14:43:52.835" v="971" actId="478"/>
          <ac:spMkLst>
            <pc:docMk/>
            <pc:sldMk cId="2541993726" sldId="281"/>
            <ac:spMk id="50" creationId="{6862DED2-661D-4D06-A6DD-76380C4ABEAB}"/>
          </ac:spMkLst>
        </pc:spChg>
        <pc:spChg chg="add del mod">
          <ac:chgData name="Vũ" userId="6afc58ae-294c-4de1-a397-58c04ce18683" providerId="ADAL" clId="{2B8FA47F-B771-45D8-94CC-33AF93620B23}" dt="2020-12-02T14:43:52.835" v="971" actId="478"/>
          <ac:spMkLst>
            <pc:docMk/>
            <pc:sldMk cId="2541993726" sldId="281"/>
            <ac:spMk id="51" creationId="{794DA726-6B5B-4C48-BF71-B80083D34566}"/>
          </ac:spMkLst>
        </pc:spChg>
        <pc:spChg chg="add mod">
          <ac:chgData name="Vũ" userId="6afc58ae-294c-4de1-a397-58c04ce18683" providerId="ADAL" clId="{2B8FA47F-B771-45D8-94CC-33AF93620B23}" dt="2020-12-02T14:47:20.561" v="1199" actId="1035"/>
          <ac:spMkLst>
            <pc:docMk/>
            <pc:sldMk cId="2541993726" sldId="281"/>
            <ac:spMk id="52" creationId="{1746388B-768A-4B7A-BE3A-839DF2597162}"/>
          </ac:spMkLst>
        </pc:spChg>
        <pc:spChg chg="add mod">
          <ac:chgData name="Vũ" userId="6afc58ae-294c-4de1-a397-58c04ce18683" providerId="ADAL" clId="{2B8FA47F-B771-45D8-94CC-33AF93620B23}" dt="2020-12-02T14:47:20.561" v="1199" actId="1035"/>
          <ac:spMkLst>
            <pc:docMk/>
            <pc:sldMk cId="2541993726" sldId="281"/>
            <ac:spMk id="53" creationId="{DE618DB9-1355-40EE-BE59-DD18313D4358}"/>
          </ac:spMkLst>
        </pc:spChg>
        <pc:spChg chg="add del mod">
          <ac:chgData name="Vũ" userId="6afc58ae-294c-4de1-a397-58c04ce18683" providerId="ADAL" clId="{2B8FA47F-B771-45D8-94CC-33AF93620B23}" dt="2020-12-02T14:44:12.030" v="984" actId="478"/>
          <ac:spMkLst>
            <pc:docMk/>
            <pc:sldMk cId="2541993726" sldId="281"/>
            <ac:spMk id="56" creationId="{2E33E644-D63E-462A-B0F9-D2631CCAC239}"/>
          </ac:spMkLst>
        </pc:spChg>
        <pc:spChg chg="add del mod">
          <ac:chgData name="Vũ" userId="6afc58ae-294c-4de1-a397-58c04ce18683" providerId="ADAL" clId="{2B8FA47F-B771-45D8-94CC-33AF93620B23}" dt="2020-12-02T14:44:10.555" v="983" actId="478"/>
          <ac:spMkLst>
            <pc:docMk/>
            <pc:sldMk cId="2541993726" sldId="281"/>
            <ac:spMk id="57" creationId="{AAB6285B-578A-4FD3-95E9-1C7AA38FB5DC}"/>
          </ac:spMkLst>
        </pc:spChg>
        <pc:spChg chg="add del mod">
          <ac:chgData name="Vũ" userId="6afc58ae-294c-4de1-a397-58c04ce18683" providerId="ADAL" clId="{2B8FA47F-B771-45D8-94CC-33AF93620B23}" dt="2020-12-02T14:44:12.030" v="984" actId="478"/>
          <ac:spMkLst>
            <pc:docMk/>
            <pc:sldMk cId="2541993726" sldId="281"/>
            <ac:spMk id="58" creationId="{C48BE299-5BD5-41D3-95EF-C0620CE0A470}"/>
          </ac:spMkLst>
        </pc:spChg>
        <pc:spChg chg="add del mod">
          <ac:chgData name="Vũ" userId="6afc58ae-294c-4de1-a397-58c04ce18683" providerId="ADAL" clId="{2B8FA47F-B771-45D8-94CC-33AF93620B23}" dt="2020-12-02T14:44:12.030" v="984" actId="478"/>
          <ac:spMkLst>
            <pc:docMk/>
            <pc:sldMk cId="2541993726" sldId="281"/>
            <ac:spMk id="59" creationId="{74BAF5F2-707F-4AFE-8174-D68143D8BAF5}"/>
          </ac:spMkLst>
        </pc:spChg>
        <pc:spChg chg="add del mod">
          <ac:chgData name="Vũ" userId="6afc58ae-294c-4de1-a397-58c04ce18683" providerId="ADAL" clId="{2B8FA47F-B771-45D8-94CC-33AF93620B23}" dt="2020-12-02T14:44:13.456" v="985" actId="478"/>
          <ac:spMkLst>
            <pc:docMk/>
            <pc:sldMk cId="2541993726" sldId="281"/>
            <ac:spMk id="60" creationId="{34FD8EC9-0A4D-426C-8C53-5E3D144E73BA}"/>
          </ac:spMkLst>
        </pc:spChg>
        <pc:spChg chg="add del mod">
          <ac:chgData name="Vũ" userId="6afc58ae-294c-4de1-a397-58c04ce18683" providerId="ADAL" clId="{2B8FA47F-B771-45D8-94CC-33AF93620B23}" dt="2020-12-02T14:44:13.456" v="985" actId="478"/>
          <ac:spMkLst>
            <pc:docMk/>
            <pc:sldMk cId="2541993726" sldId="281"/>
            <ac:spMk id="61" creationId="{6E86422B-ADF6-4D9D-B674-23B91088763F}"/>
          </ac:spMkLst>
        </pc:spChg>
        <pc:spChg chg="add del mod">
          <ac:chgData name="Vũ" userId="6afc58ae-294c-4de1-a397-58c04ce18683" providerId="ADAL" clId="{2B8FA47F-B771-45D8-94CC-33AF93620B23}" dt="2020-12-02T14:44:16.913" v="989" actId="478"/>
          <ac:spMkLst>
            <pc:docMk/>
            <pc:sldMk cId="2541993726" sldId="281"/>
            <ac:spMk id="62" creationId="{9FB707FF-F8F7-4072-B8A8-A72A09D344DF}"/>
          </ac:spMkLst>
        </pc:spChg>
        <pc:spChg chg="add del mod">
          <ac:chgData name="Vũ" userId="6afc58ae-294c-4de1-a397-58c04ce18683" providerId="ADAL" clId="{2B8FA47F-B771-45D8-94CC-33AF93620B23}" dt="2020-12-02T14:44:15.901" v="988" actId="478"/>
          <ac:spMkLst>
            <pc:docMk/>
            <pc:sldMk cId="2541993726" sldId="281"/>
            <ac:spMk id="63" creationId="{F3E85225-3B36-43DC-BF49-0A329D502BEB}"/>
          </ac:spMkLst>
        </pc:spChg>
        <pc:spChg chg="add mod">
          <ac:chgData name="Vũ" userId="6afc58ae-294c-4de1-a397-58c04ce18683" providerId="ADAL" clId="{2B8FA47F-B771-45D8-94CC-33AF93620B23}" dt="2020-12-02T14:47:20.561" v="1199" actId="1035"/>
          <ac:spMkLst>
            <pc:docMk/>
            <pc:sldMk cId="2541993726" sldId="281"/>
            <ac:spMk id="65" creationId="{245C6BF2-8432-46A3-9E91-980D58EE0131}"/>
          </ac:spMkLst>
        </pc:spChg>
        <pc:spChg chg="add mod">
          <ac:chgData name="Vũ" userId="6afc58ae-294c-4de1-a397-58c04ce18683" providerId="ADAL" clId="{2B8FA47F-B771-45D8-94CC-33AF93620B23}" dt="2020-12-02T14:47:20.561" v="1199" actId="1035"/>
          <ac:spMkLst>
            <pc:docMk/>
            <pc:sldMk cId="2541993726" sldId="281"/>
            <ac:spMk id="66" creationId="{1D39A642-084A-41C7-92F9-0BED91845E34}"/>
          </ac:spMkLst>
        </pc:spChg>
        <pc:spChg chg="add del mod">
          <ac:chgData name="Vũ" userId="6afc58ae-294c-4de1-a397-58c04ce18683" providerId="ADAL" clId="{2B8FA47F-B771-45D8-94CC-33AF93620B23}" dt="2020-12-02T14:44:18.907" v="991" actId="478"/>
          <ac:spMkLst>
            <pc:docMk/>
            <pc:sldMk cId="2541993726" sldId="281"/>
            <ac:spMk id="67" creationId="{1E9B07AB-262A-4EA9-83F5-DBBBA4750DAC}"/>
          </ac:spMkLst>
        </pc:spChg>
        <pc:spChg chg="add del mod">
          <ac:chgData name="Vũ" userId="6afc58ae-294c-4de1-a397-58c04ce18683" providerId="ADAL" clId="{2B8FA47F-B771-45D8-94CC-33AF93620B23}" dt="2020-12-02T14:44:18.907" v="991" actId="478"/>
          <ac:spMkLst>
            <pc:docMk/>
            <pc:sldMk cId="2541993726" sldId="281"/>
            <ac:spMk id="68" creationId="{B523C7C4-DD24-41E5-A6A7-2452F7CACA42}"/>
          </ac:spMkLst>
        </pc:spChg>
        <pc:spChg chg="add del mod">
          <ac:chgData name="Vũ" userId="6afc58ae-294c-4de1-a397-58c04ce18683" providerId="ADAL" clId="{2B8FA47F-B771-45D8-94CC-33AF93620B23}" dt="2020-12-02T14:43:59.689" v="979"/>
          <ac:spMkLst>
            <pc:docMk/>
            <pc:sldMk cId="2541993726" sldId="281"/>
            <ac:spMk id="69" creationId="{E7B01970-BF7D-4D1F-940B-821ADCF5AAA4}"/>
          </ac:spMkLst>
        </pc:spChg>
        <pc:spChg chg="add del mod">
          <ac:chgData name="Vũ" userId="6afc58ae-294c-4de1-a397-58c04ce18683" providerId="ADAL" clId="{2B8FA47F-B771-45D8-94CC-33AF93620B23}" dt="2020-12-02T14:43:59.690" v="981"/>
          <ac:spMkLst>
            <pc:docMk/>
            <pc:sldMk cId="2541993726" sldId="281"/>
            <ac:spMk id="70" creationId="{97B43AC4-C014-4AD7-9F38-DE8F54A5748E}"/>
          </ac:spMkLst>
        </pc:spChg>
        <pc:spChg chg="add del mod">
          <ac:chgData name="Vũ" userId="6afc58ae-294c-4de1-a397-58c04ce18683" providerId="ADAL" clId="{2B8FA47F-B771-45D8-94CC-33AF93620B23}" dt="2020-12-02T14:43:59.688" v="977" actId="478"/>
          <ac:spMkLst>
            <pc:docMk/>
            <pc:sldMk cId="2541993726" sldId="281"/>
            <ac:spMk id="71" creationId="{D70B4F16-02FE-4B37-BD84-71554023BD37}"/>
          </ac:spMkLst>
        </pc:spChg>
        <pc:spChg chg="add del mod">
          <ac:chgData name="Vũ" userId="6afc58ae-294c-4de1-a397-58c04ce18683" providerId="ADAL" clId="{2B8FA47F-B771-45D8-94CC-33AF93620B23}" dt="2020-12-02T14:43:51.232" v="970" actId="478"/>
          <ac:spMkLst>
            <pc:docMk/>
            <pc:sldMk cId="2541993726" sldId="281"/>
            <ac:spMk id="74" creationId="{8F9FF7A4-97C8-4D70-90D4-56182E0337B5}"/>
          </ac:spMkLst>
        </pc:spChg>
        <pc:spChg chg="add del mod">
          <ac:chgData name="Vũ" userId="6afc58ae-294c-4de1-a397-58c04ce18683" providerId="ADAL" clId="{2B8FA47F-B771-45D8-94CC-33AF93620B23}" dt="2020-12-02T14:43:52.835" v="971" actId="478"/>
          <ac:spMkLst>
            <pc:docMk/>
            <pc:sldMk cId="2541993726" sldId="281"/>
            <ac:spMk id="75" creationId="{064680E5-4E5E-4F72-8C4C-87A5310D8A28}"/>
          </ac:spMkLst>
        </pc:spChg>
        <pc:spChg chg="add del mod">
          <ac:chgData name="Vũ" userId="6afc58ae-294c-4de1-a397-58c04ce18683" providerId="ADAL" clId="{2B8FA47F-B771-45D8-94CC-33AF93620B23}" dt="2020-12-02T14:43:40.783" v="962" actId="478"/>
          <ac:spMkLst>
            <pc:docMk/>
            <pc:sldMk cId="2541993726" sldId="281"/>
            <ac:spMk id="79" creationId="{B954DD03-62EA-4735-A0D0-441DF89489FA}"/>
          </ac:spMkLst>
        </pc:spChg>
        <pc:spChg chg="add del mod">
          <ac:chgData name="Vũ" userId="6afc58ae-294c-4de1-a397-58c04ce18683" providerId="ADAL" clId="{2B8FA47F-B771-45D8-94CC-33AF93620B23}" dt="2020-12-02T14:43:39.319" v="960" actId="478"/>
          <ac:spMkLst>
            <pc:docMk/>
            <pc:sldMk cId="2541993726" sldId="281"/>
            <ac:spMk id="80" creationId="{8182BD5E-B7B6-41B7-AB90-2932F6E4E53C}"/>
          </ac:spMkLst>
        </pc:spChg>
        <pc:spChg chg="add del mod">
          <ac:chgData name="Vũ" userId="6afc58ae-294c-4de1-a397-58c04ce18683" providerId="ADAL" clId="{2B8FA47F-B771-45D8-94CC-33AF93620B23}" dt="2020-12-02T14:44:20.861" v="992" actId="478"/>
          <ac:spMkLst>
            <pc:docMk/>
            <pc:sldMk cId="2541993726" sldId="281"/>
            <ac:spMk id="81" creationId="{0269D90D-67E4-4A7A-B1B8-D9BEC21ADE33}"/>
          </ac:spMkLst>
        </pc:spChg>
        <pc:spChg chg="add del mod">
          <ac:chgData name="Vũ" userId="6afc58ae-294c-4de1-a397-58c04ce18683" providerId="ADAL" clId="{2B8FA47F-B771-45D8-94CC-33AF93620B23}" dt="2020-12-02T14:43:46.882" v="967"/>
          <ac:spMkLst>
            <pc:docMk/>
            <pc:sldMk cId="2541993726" sldId="281"/>
            <ac:spMk id="85" creationId="{C64FBB18-9225-41AE-8832-C53D3E97A4EB}"/>
          </ac:spMkLst>
        </pc:spChg>
        <pc:spChg chg="add del mod">
          <ac:chgData name="Vũ" userId="6afc58ae-294c-4de1-a397-58c04ce18683" providerId="ADAL" clId="{2B8FA47F-B771-45D8-94CC-33AF93620B23}" dt="2020-12-02T14:43:46.883" v="969"/>
          <ac:spMkLst>
            <pc:docMk/>
            <pc:sldMk cId="2541993726" sldId="281"/>
            <ac:spMk id="86" creationId="{C3B4EEFD-C7F6-4ECD-9BD9-A7769D88B205}"/>
          </ac:spMkLst>
        </pc:spChg>
        <pc:spChg chg="add del mod">
          <ac:chgData name="Vũ" userId="6afc58ae-294c-4de1-a397-58c04ce18683" providerId="ADAL" clId="{2B8FA47F-B771-45D8-94CC-33AF93620B23}" dt="2020-12-02T14:43:46.881" v="965" actId="478"/>
          <ac:spMkLst>
            <pc:docMk/>
            <pc:sldMk cId="2541993726" sldId="281"/>
            <ac:spMk id="87" creationId="{4CDB45C1-4FB8-4347-A96E-C6A1E995BC80}"/>
          </ac:spMkLst>
        </pc:spChg>
        <pc:spChg chg="add mod">
          <ac:chgData name="Vũ" userId="6afc58ae-294c-4de1-a397-58c04ce18683" providerId="ADAL" clId="{2B8FA47F-B771-45D8-94CC-33AF93620B23}" dt="2020-12-03T01:08:42.755" v="2062" actId="20577"/>
          <ac:spMkLst>
            <pc:docMk/>
            <pc:sldMk cId="2541993726" sldId="281"/>
            <ac:spMk id="90" creationId="{7A79B598-0110-45CE-B2C9-E57F26AA4CD0}"/>
          </ac:spMkLst>
        </pc:spChg>
        <pc:grpChg chg="mod">
          <ac:chgData name="Vũ" userId="6afc58ae-294c-4de1-a397-58c04ce18683" providerId="ADAL" clId="{2B8FA47F-B771-45D8-94CC-33AF93620B23}" dt="2020-12-02T14:45:24.874" v="1134" actId="1036"/>
          <ac:grpSpMkLst>
            <pc:docMk/>
            <pc:sldMk cId="2541993726" sldId="281"/>
            <ac:grpSpMk id="29" creationId="{9C184FA7-EDDF-4E40-87EA-C39A5A0F0D97}"/>
          </ac:grpSpMkLst>
        </pc:grpChg>
        <pc:picChg chg="mod">
          <ac:chgData name="Vũ" userId="6afc58ae-294c-4de1-a397-58c04ce18683" providerId="ADAL" clId="{2B8FA47F-B771-45D8-94CC-33AF93620B23}" dt="2020-12-02T14:45:38.113" v="1137" actId="14100"/>
          <ac:picMkLst>
            <pc:docMk/>
            <pc:sldMk cId="2541993726" sldId="281"/>
            <ac:picMk id="35" creationId="{0CC82DB2-C9AE-4BFF-AEE0-536A2FA9A460}"/>
          </ac:picMkLst>
        </pc:picChg>
        <pc:picChg chg="add del mod">
          <ac:chgData name="Vũ" userId="6afc58ae-294c-4de1-a397-58c04ce18683" providerId="ADAL" clId="{2B8FA47F-B771-45D8-94CC-33AF93620B23}" dt="2020-12-02T14:43:32.811" v="956" actId="478"/>
          <ac:picMkLst>
            <pc:docMk/>
            <pc:sldMk cId="2541993726" sldId="281"/>
            <ac:picMk id="49" creationId="{84E9386A-1374-4782-B321-B0B24BE09C31}"/>
          </ac:picMkLst>
        </pc:picChg>
        <pc:picChg chg="add del mod">
          <ac:chgData name="Vũ" userId="6afc58ae-294c-4de1-a397-58c04ce18683" providerId="ADAL" clId="{2B8FA47F-B771-45D8-94CC-33AF93620B23}" dt="2020-12-02T14:43:54.891" v="973" actId="478"/>
          <ac:picMkLst>
            <pc:docMk/>
            <pc:sldMk cId="2541993726" sldId="281"/>
            <ac:picMk id="72" creationId="{E13E4811-D38D-492D-9C35-45C65BC44D05}"/>
          </ac:picMkLst>
        </pc:picChg>
        <pc:picChg chg="add del mod">
          <ac:chgData name="Vũ" userId="6afc58ae-294c-4de1-a397-58c04ce18683" providerId="ADAL" clId="{2B8FA47F-B771-45D8-94CC-33AF93620B23}" dt="2020-12-02T14:43:52.835" v="971" actId="478"/>
          <ac:picMkLst>
            <pc:docMk/>
            <pc:sldMk cId="2541993726" sldId="281"/>
            <ac:picMk id="73" creationId="{81C729EF-7ECF-44DB-9C0A-EB936F03A2B2}"/>
          </ac:picMkLst>
        </pc:picChg>
        <pc:picChg chg="add del mod">
          <ac:chgData name="Vũ" userId="6afc58ae-294c-4de1-a397-58c04ce18683" providerId="ADAL" clId="{2B8FA47F-B771-45D8-94CC-33AF93620B23}" dt="2020-12-02T14:43:39.915" v="961" actId="478"/>
          <ac:picMkLst>
            <pc:docMk/>
            <pc:sldMk cId="2541993726" sldId="281"/>
            <ac:picMk id="76" creationId="{60B90278-F195-4912-B510-94129ACD66ED}"/>
          </ac:picMkLst>
        </pc:picChg>
        <pc:picChg chg="add del mod">
          <ac:chgData name="Vũ" userId="6afc58ae-294c-4de1-a397-58c04ce18683" providerId="ADAL" clId="{2B8FA47F-B771-45D8-94CC-33AF93620B23}" dt="2020-12-02T14:44:21.537" v="993" actId="478"/>
          <ac:picMkLst>
            <pc:docMk/>
            <pc:sldMk cId="2541993726" sldId="281"/>
            <ac:picMk id="77" creationId="{9175D2B1-8B58-4021-980A-CFF49CCCE86A}"/>
          </ac:picMkLst>
        </pc:picChg>
        <pc:picChg chg="add del mod">
          <ac:chgData name="Vũ" userId="6afc58ae-294c-4de1-a397-58c04ce18683" providerId="ADAL" clId="{2B8FA47F-B771-45D8-94CC-33AF93620B23}" dt="2020-12-02T14:44:22.165" v="994" actId="478"/>
          <ac:picMkLst>
            <pc:docMk/>
            <pc:sldMk cId="2541993726" sldId="281"/>
            <ac:picMk id="78" creationId="{E3C3DDAC-C7F4-4C87-8B76-9A1A3B6C3F43}"/>
          </ac:picMkLst>
        </pc:picChg>
        <pc:picChg chg="add del mod">
          <ac:chgData name="Vũ" userId="6afc58ae-294c-4de1-a397-58c04ce18683" providerId="ADAL" clId="{2B8FA47F-B771-45D8-94CC-33AF93620B23}" dt="2020-12-02T14:43:35.649" v="958" actId="478"/>
          <ac:picMkLst>
            <pc:docMk/>
            <pc:sldMk cId="2541993726" sldId="281"/>
            <ac:picMk id="82" creationId="{4BC18F9D-BF89-4E32-9419-20FE4458F06D}"/>
          </ac:picMkLst>
        </pc:picChg>
        <pc:picChg chg="add del mod">
          <ac:chgData name="Vũ" userId="6afc58ae-294c-4de1-a397-58c04ce18683" providerId="ADAL" clId="{2B8FA47F-B771-45D8-94CC-33AF93620B23}" dt="2020-12-02T14:43:37.949" v="959" actId="478"/>
          <ac:picMkLst>
            <pc:docMk/>
            <pc:sldMk cId="2541993726" sldId="281"/>
            <ac:picMk id="83" creationId="{B300470A-2884-4A75-8C44-EF3B18CC0FBC}"/>
          </ac:picMkLst>
        </pc:picChg>
        <pc:picChg chg="add del mod">
          <ac:chgData name="Vũ" userId="6afc58ae-294c-4de1-a397-58c04ce18683" providerId="ADAL" clId="{2B8FA47F-B771-45D8-94CC-33AF93620B23}" dt="2020-12-02T14:43:34.996" v="957" actId="478"/>
          <ac:picMkLst>
            <pc:docMk/>
            <pc:sldMk cId="2541993726" sldId="281"/>
            <ac:picMk id="84" creationId="{1DB4FA82-79B4-4D25-A3CE-DD4A69149E71}"/>
          </ac:picMkLst>
        </pc:picChg>
        <pc:picChg chg="add mod">
          <ac:chgData name="Vũ" userId="6afc58ae-294c-4de1-a397-58c04ce18683" providerId="ADAL" clId="{2B8FA47F-B771-45D8-94CC-33AF93620B23}" dt="2020-12-02T14:47:20.561" v="1199" actId="1035"/>
          <ac:picMkLst>
            <pc:docMk/>
            <pc:sldMk cId="2541993726" sldId="281"/>
            <ac:picMk id="88" creationId="{EB9B6358-2886-4512-BA84-CE15C029E32C}"/>
          </ac:picMkLst>
        </pc:picChg>
        <pc:picChg chg="add mod">
          <ac:chgData name="Vũ" userId="6afc58ae-294c-4de1-a397-58c04ce18683" providerId="ADAL" clId="{2B8FA47F-B771-45D8-94CC-33AF93620B23}" dt="2020-12-02T14:47:20.561" v="1199" actId="1035"/>
          <ac:picMkLst>
            <pc:docMk/>
            <pc:sldMk cId="2541993726" sldId="281"/>
            <ac:picMk id="89" creationId="{037DF38E-EB68-495B-85E3-84CE333136AD}"/>
          </ac:picMkLst>
        </pc:picChg>
        <pc:picChg chg="add del mod">
          <ac:chgData name="Vũ" userId="6afc58ae-294c-4de1-a397-58c04ce18683" providerId="ADAL" clId="{2B8FA47F-B771-45D8-94CC-33AF93620B23}" dt="2020-12-02T14:47:02.499" v="1176" actId="478"/>
          <ac:picMkLst>
            <pc:docMk/>
            <pc:sldMk cId="2541993726" sldId="281"/>
            <ac:picMk id="1026" creationId="{9F1F25EB-5E1E-4035-B448-B67D63BFA517}"/>
          </ac:picMkLst>
        </pc:picChg>
        <pc:picChg chg="add mod">
          <ac:chgData name="Vũ" userId="6afc58ae-294c-4de1-a397-58c04ce18683" providerId="ADAL" clId="{2B8FA47F-B771-45D8-94CC-33AF93620B23}" dt="2020-12-02T14:47:20.561" v="1199" actId="1035"/>
          <ac:picMkLst>
            <pc:docMk/>
            <pc:sldMk cId="2541993726" sldId="281"/>
            <ac:picMk id="1028" creationId="{F86CDD34-1639-43E3-97B9-ED81827EE685}"/>
          </ac:picMkLst>
        </pc:picChg>
        <pc:cxnChg chg="add del mod">
          <ac:chgData name="Vũ" userId="6afc58ae-294c-4de1-a397-58c04ce18683" providerId="ADAL" clId="{2B8FA47F-B771-45D8-94CC-33AF93620B23}" dt="2020-12-02T14:44:14.484" v="986" actId="478"/>
          <ac:cxnSpMkLst>
            <pc:docMk/>
            <pc:sldMk cId="2541993726" sldId="281"/>
            <ac:cxnSpMk id="24" creationId="{3C6E39AC-718F-4DE7-AB56-4F7BA3C56D7D}"/>
          </ac:cxnSpMkLst>
        </pc:cxnChg>
        <pc:cxnChg chg="add del mod">
          <ac:chgData name="Vũ" userId="6afc58ae-294c-4de1-a397-58c04ce18683" providerId="ADAL" clId="{2B8FA47F-B771-45D8-94CC-33AF93620B23}" dt="2020-12-02T14:44:15.248" v="987" actId="478"/>
          <ac:cxnSpMkLst>
            <pc:docMk/>
            <pc:sldMk cId="2541993726" sldId="281"/>
            <ac:cxnSpMk id="25" creationId="{43CF25B0-E7EC-4484-9529-9B91667FA04C}"/>
          </ac:cxnSpMkLst>
        </pc:cxnChg>
        <pc:cxnChg chg="add mod">
          <ac:chgData name="Vũ" userId="6afc58ae-294c-4de1-a397-58c04ce18683" providerId="ADAL" clId="{2B8FA47F-B771-45D8-94CC-33AF93620B23}" dt="2020-12-02T14:47:20.561" v="1199" actId="1035"/>
          <ac:cxnSpMkLst>
            <pc:docMk/>
            <pc:sldMk cId="2541993726" sldId="281"/>
            <ac:cxnSpMk id="32" creationId="{EF906304-FD4A-4E18-B02E-918A05A8969E}"/>
          </ac:cxnSpMkLst>
        </pc:cxnChg>
        <pc:cxnChg chg="add mod">
          <ac:chgData name="Vũ" userId="6afc58ae-294c-4de1-a397-58c04ce18683" providerId="ADAL" clId="{2B8FA47F-B771-45D8-94CC-33AF93620B23}" dt="2020-12-02T16:34:26.064" v="1792" actId="1076"/>
          <ac:cxnSpMkLst>
            <pc:docMk/>
            <pc:sldMk cId="2541993726" sldId="281"/>
            <ac:cxnSpMk id="37" creationId="{F2A58A55-CD57-458D-977D-5FBF518A8AED}"/>
          </ac:cxnSpMkLst>
        </pc:cxnChg>
        <pc:cxnChg chg="add mod">
          <ac:chgData name="Vũ" userId="6afc58ae-294c-4de1-a397-58c04ce18683" providerId="ADAL" clId="{2B8FA47F-B771-45D8-94CC-33AF93620B23}" dt="2020-12-02T14:47:20.561" v="1199" actId="1035"/>
          <ac:cxnSpMkLst>
            <pc:docMk/>
            <pc:sldMk cId="2541993726" sldId="281"/>
            <ac:cxnSpMk id="38" creationId="{9E85ACA1-B915-4F2B-B8BA-6909F197D82E}"/>
          </ac:cxnSpMkLst>
        </pc:cxnChg>
        <pc:cxnChg chg="add del mod">
          <ac:chgData name="Vũ" userId="6afc58ae-294c-4de1-a397-58c04ce18683" providerId="ADAL" clId="{2B8FA47F-B771-45D8-94CC-33AF93620B23}" dt="2020-12-02T14:43:54.152" v="972" actId="478"/>
          <ac:cxnSpMkLst>
            <pc:docMk/>
            <pc:sldMk cId="2541993726" sldId="281"/>
            <ac:cxnSpMk id="39" creationId="{82C2C959-B6E7-4774-8251-107EEDBDECA3}"/>
          </ac:cxnSpMkLst>
        </pc:cxnChg>
        <pc:cxnChg chg="add del mod">
          <ac:chgData name="Vũ" userId="6afc58ae-294c-4de1-a397-58c04ce18683" providerId="ADAL" clId="{2B8FA47F-B771-45D8-94CC-33AF93620B23}" dt="2020-12-02T14:44:09.733" v="982" actId="478"/>
          <ac:cxnSpMkLst>
            <pc:docMk/>
            <pc:sldMk cId="2541993726" sldId="281"/>
            <ac:cxnSpMk id="40" creationId="{FFA5B37C-BADF-4F23-93F7-F692782B7D83}"/>
          </ac:cxnSpMkLst>
        </pc:cxnChg>
        <pc:cxnChg chg="add del mod">
          <ac:chgData name="Vũ" userId="6afc58ae-294c-4de1-a397-58c04ce18683" providerId="ADAL" clId="{2B8FA47F-B771-45D8-94CC-33AF93620B23}" dt="2020-12-02T14:44:12.030" v="984" actId="478"/>
          <ac:cxnSpMkLst>
            <pc:docMk/>
            <pc:sldMk cId="2541993726" sldId="281"/>
            <ac:cxnSpMk id="54" creationId="{C94BDB9B-A006-4446-93E7-4A23A40BC272}"/>
          </ac:cxnSpMkLst>
        </pc:cxnChg>
        <pc:cxnChg chg="add del mod">
          <ac:chgData name="Vũ" userId="6afc58ae-294c-4de1-a397-58c04ce18683" providerId="ADAL" clId="{2B8FA47F-B771-45D8-94CC-33AF93620B23}" dt="2020-12-02T14:43:52.835" v="971" actId="478"/>
          <ac:cxnSpMkLst>
            <pc:docMk/>
            <pc:sldMk cId="2541993726" sldId="281"/>
            <ac:cxnSpMk id="55" creationId="{CAC6F195-A4D6-49B1-9D68-1E28BA909948}"/>
          </ac:cxnSpMkLst>
        </pc:cxnChg>
        <pc:cxnChg chg="add mod">
          <ac:chgData name="Vũ" userId="6afc58ae-294c-4de1-a397-58c04ce18683" providerId="ADAL" clId="{2B8FA47F-B771-45D8-94CC-33AF93620B23}" dt="2020-12-02T14:47:20.561" v="1199" actId="1035"/>
          <ac:cxnSpMkLst>
            <pc:docMk/>
            <pc:sldMk cId="2541993726" sldId="281"/>
            <ac:cxnSpMk id="64" creationId="{2B13B19D-8064-4776-BB18-33644D5F47CE}"/>
          </ac:cxnSpMkLst>
        </pc:cxnChg>
      </pc:sldChg>
      <pc:sldChg chg="addSp delSp modSp mod">
        <pc:chgData name="Vũ" userId="6afc58ae-294c-4de1-a397-58c04ce18683" providerId="ADAL" clId="{2B8FA47F-B771-45D8-94CC-33AF93620B23}" dt="2020-12-01T16:24:50.192" v="11" actId="14100"/>
        <pc:sldMkLst>
          <pc:docMk/>
          <pc:sldMk cId="3753116030" sldId="283"/>
        </pc:sldMkLst>
        <pc:spChg chg="add del mod">
          <ac:chgData name="Vũ" userId="6afc58ae-294c-4de1-a397-58c04ce18683" providerId="ADAL" clId="{2B8FA47F-B771-45D8-94CC-33AF93620B23}" dt="2020-12-01T16:24:18.433" v="5" actId="11529"/>
          <ac:spMkLst>
            <pc:docMk/>
            <pc:sldMk cId="3753116030" sldId="283"/>
            <ac:spMk id="61" creationId="{68DF35A3-F961-402E-9A11-6D63605DD964}"/>
          </ac:spMkLst>
        </pc:spChg>
        <pc:spChg chg="add mod">
          <ac:chgData name="Vũ" userId="6afc58ae-294c-4de1-a397-58c04ce18683" providerId="ADAL" clId="{2B8FA47F-B771-45D8-94CC-33AF93620B23}" dt="2020-12-01T16:24:50.192" v="11" actId="14100"/>
          <ac:spMkLst>
            <pc:docMk/>
            <pc:sldMk cId="3753116030" sldId="283"/>
            <ac:spMk id="62" creationId="{A9946DB4-6D4B-4563-8DB8-95258C3E646C}"/>
          </ac:spMkLst>
        </pc:spChg>
      </pc:sldChg>
      <pc:sldChg chg="addSp modSp mod modAnim">
        <pc:chgData name="Vũ" userId="6afc58ae-294c-4de1-a397-58c04ce18683" providerId="ADAL" clId="{2B8FA47F-B771-45D8-94CC-33AF93620B23}" dt="2020-12-02T15:25:10.862" v="1238" actId="1076"/>
        <pc:sldMkLst>
          <pc:docMk/>
          <pc:sldMk cId="2849850505" sldId="285"/>
        </pc:sldMkLst>
        <pc:spChg chg="mod">
          <ac:chgData name="Vũ" userId="6afc58ae-294c-4de1-a397-58c04ce18683" providerId="ADAL" clId="{2B8FA47F-B771-45D8-94CC-33AF93620B23}" dt="2020-12-02T15:25:10.862" v="1238" actId="1076"/>
          <ac:spMkLst>
            <pc:docMk/>
            <pc:sldMk cId="2849850505" sldId="285"/>
            <ac:spMk id="18" creationId="{5D6947B2-503C-4F7D-900E-D2C37EE7C240}"/>
          </ac:spMkLst>
        </pc:spChg>
        <pc:picChg chg="add mod">
          <ac:chgData name="Vũ" userId="6afc58ae-294c-4de1-a397-58c04ce18683" providerId="ADAL" clId="{2B8FA47F-B771-45D8-94CC-33AF93620B23}" dt="2020-12-02T15:24:56.071" v="1206" actId="1076"/>
          <ac:picMkLst>
            <pc:docMk/>
            <pc:sldMk cId="2849850505" sldId="285"/>
            <ac:picMk id="19" creationId="{D871E6F8-9F57-4F87-9A97-3FEBF73AB1EA}"/>
          </ac:picMkLst>
        </pc:picChg>
      </pc:sldChg>
      <pc:sldChg chg="del">
        <pc:chgData name="Vũ" userId="6afc58ae-294c-4de1-a397-58c04ce18683" providerId="ADAL" clId="{2B8FA47F-B771-45D8-94CC-33AF93620B23}" dt="2020-12-02T23:34:03.035" v="1808" actId="47"/>
        <pc:sldMkLst>
          <pc:docMk/>
          <pc:sldMk cId="1575299587" sldId="286"/>
        </pc:sldMkLst>
      </pc:sldChg>
      <pc:sldChg chg="addSp delSp modSp">
        <pc:chgData name="Vũ" userId="6afc58ae-294c-4de1-a397-58c04ce18683" providerId="ADAL" clId="{2B8FA47F-B771-45D8-94CC-33AF93620B23}" dt="2020-12-03T02:04:48.565" v="2865"/>
        <pc:sldMkLst>
          <pc:docMk/>
          <pc:sldMk cId="1921955239" sldId="287"/>
        </pc:sldMkLst>
        <pc:spChg chg="add">
          <ac:chgData name="Vũ" userId="6afc58ae-294c-4de1-a397-58c04ce18683" providerId="ADAL" clId="{2B8FA47F-B771-45D8-94CC-33AF93620B23}" dt="2020-12-03T02:04:27.820" v="2862"/>
          <ac:spMkLst>
            <pc:docMk/>
            <pc:sldMk cId="1921955239" sldId="287"/>
            <ac:spMk id="3" creationId="{810724C9-F951-4F1F-BB6F-014B95419A25}"/>
          </ac:spMkLst>
        </pc:spChg>
        <pc:spChg chg="add del mod">
          <ac:chgData name="Vũ" userId="6afc58ae-294c-4de1-a397-58c04ce18683" providerId="ADAL" clId="{2B8FA47F-B771-45D8-94CC-33AF93620B23}" dt="2020-12-03T02:04:36.950" v="2864" actId="478"/>
          <ac:spMkLst>
            <pc:docMk/>
            <pc:sldMk cId="1921955239" sldId="287"/>
            <ac:spMk id="4" creationId="{6AA25F48-E9E1-42E1-8446-1878704089CC}"/>
          </ac:spMkLst>
        </pc:spChg>
        <pc:spChg chg="add mod">
          <ac:chgData name="Vũ" userId="6afc58ae-294c-4de1-a397-58c04ce18683" providerId="ADAL" clId="{2B8FA47F-B771-45D8-94CC-33AF93620B23}" dt="2020-12-03T02:04:48.565" v="2865"/>
          <ac:spMkLst>
            <pc:docMk/>
            <pc:sldMk cId="1921955239" sldId="287"/>
            <ac:spMk id="5" creationId="{823C4E3E-022B-4C2C-B787-8A305623E2F8}"/>
          </ac:spMkLst>
        </pc:spChg>
      </pc:sldChg>
      <pc:sldChg chg="addSp delSp modSp mod">
        <pc:chgData name="Vũ" userId="6afc58ae-294c-4de1-a397-58c04ce18683" providerId="ADAL" clId="{2B8FA47F-B771-45D8-94CC-33AF93620B23}" dt="2020-12-02T23:38:32.634" v="1816" actId="20577"/>
        <pc:sldMkLst>
          <pc:docMk/>
          <pc:sldMk cId="1730906734" sldId="288"/>
        </pc:sldMkLst>
        <pc:spChg chg="add mod">
          <ac:chgData name="Vũ" userId="6afc58ae-294c-4de1-a397-58c04ce18683" providerId="ADAL" clId="{2B8FA47F-B771-45D8-94CC-33AF93620B23}" dt="2020-12-02T23:38:32.634" v="1816" actId="20577"/>
          <ac:spMkLst>
            <pc:docMk/>
            <pc:sldMk cId="1730906734" sldId="288"/>
            <ac:spMk id="12" creationId="{BB7343C9-5B3A-42CB-A7AD-BFA91907D180}"/>
          </ac:spMkLst>
        </pc:spChg>
        <pc:spChg chg="del">
          <ac:chgData name="Vũ" userId="6afc58ae-294c-4de1-a397-58c04ce18683" providerId="ADAL" clId="{2B8FA47F-B771-45D8-94CC-33AF93620B23}" dt="2020-12-02T23:38:17.935" v="1810" actId="478"/>
          <ac:spMkLst>
            <pc:docMk/>
            <pc:sldMk cId="1730906734" sldId="288"/>
            <ac:spMk id="54" creationId="{A9170ADC-6094-4556-B83D-E10BDC3A2D90}"/>
          </ac:spMkLst>
        </pc:spChg>
      </pc:sldChg>
      <pc:sldChg chg="addSp delSp modSp add mod ord delAnim modAnim addCm">
        <pc:chgData name="Vũ" userId="6afc58ae-294c-4de1-a397-58c04ce18683" providerId="ADAL" clId="{2B8FA47F-B771-45D8-94CC-33AF93620B23}" dt="2020-12-02T15:47:08.484" v="1676"/>
        <pc:sldMkLst>
          <pc:docMk/>
          <pc:sldMk cId="3719248120" sldId="293"/>
        </pc:sldMkLst>
        <pc:spChg chg="mod">
          <ac:chgData name="Vũ" userId="6afc58ae-294c-4de1-a397-58c04ce18683" providerId="ADAL" clId="{2B8FA47F-B771-45D8-94CC-33AF93620B23}" dt="2020-12-02T15:38:35.199" v="1311" actId="1038"/>
          <ac:spMkLst>
            <pc:docMk/>
            <pc:sldMk cId="3719248120" sldId="293"/>
            <ac:spMk id="2" creationId="{360F11FF-0CE8-4C19-8B75-4F9BEAC3E933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8" creationId="{BADB8234-7655-4312-99D5-ACC91B4B894B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9" creationId="{868629C6-9D56-44C4-A90C-D16F2E7AA94B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10" creationId="{1E0E5245-3E9D-45CB-A2A2-78E37536928E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11" creationId="{AF54DAFC-72BF-4C18-B451-30110FC8EBCC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14" creationId="{36B49B4F-63E8-4430-9059-553CBCA3AB43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16" creationId="{E959B938-7387-4E6C-B81C-CA1B61488588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17" creationId="{E623F98E-5FFF-4701-A99F-87B202C66033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18" creationId="{B54B9C7B-4DA7-40E1-B723-68758EB971FE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20" creationId="{037A3CB3-AA60-41C6-B92B-B84EC0A87E61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21" creationId="{5AB77009-91CD-4089-A339-205E1FD860BA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22" creationId="{EB4F978A-6973-4038-9D44-C992F6903D28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24" creationId="{D26033AC-E99E-4309-BD9B-47A98BA0DEA7}"/>
          </ac:spMkLst>
        </pc:spChg>
        <pc:spChg chg="del">
          <ac:chgData name="Vũ" userId="6afc58ae-294c-4de1-a397-58c04ce18683" providerId="ADAL" clId="{2B8FA47F-B771-45D8-94CC-33AF93620B23}" dt="2020-12-02T15:37:26.649" v="1277" actId="478"/>
          <ac:spMkLst>
            <pc:docMk/>
            <pc:sldMk cId="3719248120" sldId="293"/>
            <ac:spMk id="25" creationId="{D297ECE7-7E0E-48D0-9C27-6FB0E3DB79DD}"/>
          </ac:spMkLst>
        </pc:spChg>
        <pc:spChg chg="del">
          <ac:chgData name="Vũ" userId="6afc58ae-294c-4de1-a397-58c04ce18683" providerId="ADAL" clId="{2B8FA47F-B771-45D8-94CC-33AF93620B23}" dt="2020-12-02T15:37:31.898" v="1280" actId="478"/>
          <ac:spMkLst>
            <pc:docMk/>
            <pc:sldMk cId="3719248120" sldId="293"/>
            <ac:spMk id="26" creationId="{7DEA27D8-0CF3-496D-AD7D-2076231DE52C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27" creationId="{A2636062-43D3-463C-B6BD-741D547DE965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29" creationId="{CDCB9A2B-6699-4804-99AE-7A924FDA4340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30" creationId="{3A6CDF07-EF0B-4379-8FBF-3718BD896047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31" creationId="{FB3E2DCF-4068-4715-BD27-13370B541EAC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33" creationId="{DD4A8794-EADF-4527-95C6-C9D6781E9C8E}"/>
          </ac:spMkLst>
        </pc:spChg>
        <pc:spChg chg="del mod">
          <ac:chgData name="Vũ" userId="6afc58ae-294c-4de1-a397-58c04ce18683" providerId="ADAL" clId="{2B8FA47F-B771-45D8-94CC-33AF93620B23}" dt="2020-12-02T15:45:30.189" v="1666" actId="478"/>
          <ac:spMkLst>
            <pc:docMk/>
            <pc:sldMk cId="3719248120" sldId="293"/>
            <ac:spMk id="34" creationId="{4BE7D141-E60D-4B00-AA4B-1F588212DCAD}"/>
          </ac:spMkLst>
        </pc:spChg>
        <pc:spChg chg="mod">
          <ac:chgData name="Vũ" userId="6afc58ae-294c-4de1-a397-58c04ce18683" providerId="ADAL" clId="{2B8FA47F-B771-45D8-94CC-33AF93620B23}" dt="2020-12-02T15:44:38.116" v="1653" actId="122"/>
          <ac:spMkLst>
            <pc:docMk/>
            <pc:sldMk cId="3719248120" sldId="293"/>
            <ac:spMk id="35" creationId="{0A5C5A36-EC92-462F-BB70-6A797D63B1DD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45" creationId="{E3730103-7F8D-4792-83EE-5FFC4A5D2274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46" creationId="{86694F26-80D5-467D-94C4-C9C860517F5F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47" creationId="{B0789B4A-0620-4211-9109-6DBE9A07FE51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48" creationId="{9C63B36C-028C-4461-9179-02E81EA9B830}"/>
          </ac:spMkLst>
        </pc:spChg>
        <pc:spChg chg="mod">
          <ac:chgData name="Vũ" userId="6afc58ae-294c-4de1-a397-58c04ce18683" providerId="ADAL" clId="{2B8FA47F-B771-45D8-94CC-33AF93620B23}" dt="2020-12-02T15:45:20.167" v="1664" actId="1038"/>
          <ac:spMkLst>
            <pc:docMk/>
            <pc:sldMk cId="3719248120" sldId="293"/>
            <ac:spMk id="50" creationId="{4CFE38F3-7830-46D8-95EE-69DB62ED465D}"/>
          </ac:spMkLst>
        </pc:spChg>
        <pc:spChg chg="del mod">
          <ac:chgData name="Vũ" userId="6afc58ae-294c-4de1-a397-58c04ce18683" providerId="ADAL" clId="{2B8FA47F-B771-45D8-94CC-33AF93620B23}" dt="2020-12-02T15:45:32.104" v="1667" actId="478"/>
          <ac:spMkLst>
            <pc:docMk/>
            <pc:sldMk cId="3719248120" sldId="293"/>
            <ac:spMk id="51" creationId="{65F62DC2-C651-4B22-B4CB-1846861868F6}"/>
          </ac:spMkLst>
        </pc:spChg>
        <pc:spChg chg="mod">
          <ac:chgData name="Vũ" userId="6afc58ae-294c-4de1-a397-58c04ce18683" providerId="ADAL" clId="{2B8FA47F-B771-45D8-94CC-33AF93620B23}" dt="2020-12-02T15:45:25" v="1665" actId="1076"/>
          <ac:spMkLst>
            <pc:docMk/>
            <pc:sldMk cId="3719248120" sldId="293"/>
            <ac:spMk id="52" creationId="{44337E62-7F21-4CD3-9B0D-507A64DF7728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53" creationId="{FC85B459-7BA2-4C61-9178-E1CE5EFAEC56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55" creationId="{4A6EEA54-5314-432F-B5DF-B223248AB8AA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56" creationId="{0C983C23-7914-456E-AA37-90FEEBD851C0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57" creationId="{CD810234-B3DF-4AE8-B7F5-9B91C3FEE8A3}"/>
          </ac:spMkLst>
        </pc:spChg>
        <pc:spChg chg="mod">
          <ac:chgData name="Vũ" userId="6afc58ae-294c-4de1-a397-58c04ce18683" providerId="ADAL" clId="{2B8FA47F-B771-45D8-94CC-33AF93620B23}" dt="2020-12-02T15:39:19.937" v="1384" actId="1035"/>
          <ac:spMkLst>
            <pc:docMk/>
            <pc:sldMk cId="3719248120" sldId="293"/>
            <ac:spMk id="59" creationId="{91D217BA-6735-41FC-ADDE-ADA84BF5E891}"/>
          </ac:spMkLst>
        </pc:spChg>
        <pc:spChg chg="del mod">
          <ac:chgData name="Vũ" userId="6afc58ae-294c-4de1-a397-58c04ce18683" providerId="ADAL" clId="{2B8FA47F-B771-45D8-94CC-33AF93620B23}" dt="2020-12-02T15:45:33.780" v="1668" actId="478"/>
          <ac:spMkLst>
            <pc:docMk/>
            <pc:sldMk cId="3719248120" sldId="293"/>
            <ac:spMk id="60" creationId="{493BBA26-6FB6-4EDA-AE7C-332D388F6619}"/>
          </ac:spMkLst>
        </pc:spChg>
        <pc:spChg chg="mod">
          <ac:chgData name="Vũ" userId="6afc58ae-294c-4de1-a397-58c04ce18683" providerId="ADAL" clId="{2B8FA47F-B771-45D8-94CC-33AF93620B23}" dt="2020-12-02T15:44:57.321" v="1659" actId="1076"/>
          <ac:spMkLst>
            <pc:docMk/>
            <pc:sldMk cId="3719248120" sldId="293"/>
            <ac:spMk id="61" creationId="{8710CEB2-4E11-44C6-A201-5DCB3EA9A265}"/>
          </ac:spMkLst>
        </pc:spChg>
        <pc:spChg chg="add mod">
          <ac:chgData name="Vũ" userId="6afc58ae-294c-4de1-a397-58c04ce18683" providerId="ADAL" clId="{2B8FA47F-B771-45D8-94CC-33AF93620B23}" dt="2020-12-02T15:46:28.736" v="1672" actId="1076"/>
          <ac:spMkLst>
            <pc:docMk/>
            <pc:sldMk cId="3719248120" sldId="293"/>
            <ac:spMk id="65" creationId="{E95236E2-71EB-4776-A108-95CEE80951DE}"/>
          </ac:spMkLst>
        </pc:spChg>
        <pc:spChg chg="mod">
          <ac:chgData name="Vũ" userId="6afc58ae-294c-4de1-a397-58c04ce18683" providerId="ADAL" clId="{2B8FA47F-B771-45D8-94CC-33AF93620B23}" dt="2020-12-02T15:35:55.802" v="1276" actId="207"/>
          <ac:spMkLst>
            <pc:docMk/>
            <pc:sldMk cId="3719248120" sldId="293"/>
            <ac:spMk id="70" creationId="{AC17817C-AF36-4468-94FC-44DCFF825290}"/>
          </ac:spMkLst>
        </pc:spChg>
        <pc:picChg chg="add mod">
          <ac:chgData name="Vũ" userId="6afc58ae-294c-4de1-a397-58c04ce18683" providerId="ADAL" clId="{2B8FA47F-B771-45D8-94CC-33AF93620B23}" dt="2020-12-02T15:39:24.081" v="1385" actId="14100"/>
          <ac:picMkLst>
            <pc:docMk/>
            <pc:sldMk cId="3719248120" sldId="293"/>
            <ac:picMk id="62" creationId="{86801BD9-4EDC-4B37-BAEF-C53827583728}"/>
          </ac:picMkLst>
        </pc:picChg>
        <pc:picChg chg="add mod">
          <ac:chgData name="Vũ" userId="6afc58ae-294c-4de1-a397-58c04ce18683" providerId="ADAL" clId="{2B8FA47F-B771-45D8-94CC-33AF93620B23}" dt="2020-12-02T15:41:07.169" v="1391" actId="1076"/>
          <ac:picMkLst>
            <pc:docMk/>
            <pc:sldMk cId="3719248120" sldId="293"/>
            <ac:picMk id="2050" creationId="{D86E2853-9949-4ACE-9AA9-5B5299D076D8}"/>
          </ac:picMkLst>
        </pc:picChg>
        <pc:picChg chg="add del">
          <ac:chgData name="Vũ" userId="6afc58ae-294c-4de1-a397-58c04ce18683" providerId="ADAL" clId="{2B8FA47F-B771-45D8-94CC-33AF93620B23}" dt="2020-12-02T15:41:11.601" v="1393"/>
          <ac:picMkLst>
            <pc:docMk/>
            <pc:sldMk cId="3719248120" sldId="293"/>
            <ac:picMk id="2052" creationId="{F555E203-278D-4601-A9A1-64CE166B7457}"/>
          </ac:picMkLst>
        </pc:picChg>
        <pc:cxnChg chg="del">
          <ac:chgData name="Vũ" userId="6afc58ae-294c-4de1-a397-58c04ce18683" providerId="ADAL" clId="{2B8FA47F-B771-45D8-94CC-33AF93620B23}" dt="2020-12-02T15:37:30.560" v="1279" actId="478"/>
          <ac:cxnSpMkLst>
            <pc:docMk/>
            <pc:sldMk cId="3719248120" sldId="293"/>
            <ac:cxnSpMk id="7" creationId="{6AB54977-33F8-4105-824C-3D0C493D5B00}"/>
          </ac:cxnSpMkLst>
        </pc:cxnChg>
        <pc:cxnChg chg="del">
          <ac:chgData name="Vũ" userId="6afc58ae-294c-4de1-a397-58c04ce18683" providerId="ADAL" clId="{2B8FA47F-B771-45D8-94CC-33AF93620B23}" dt="2020-12-02T15:37:26.649" v="1277" actId="478"/>
          <ac:cxnSpMkLst>
            <pc:docMk/>
            <pc:sldMk cId="3719248120" sldId="293"/>
            <ac:cxnSpMk id="12" creationId="{1B8353AA-1A28-4FAD-AF44-130B899BAAE4}"/>
          </ac:cxnSpMkLst>
        </pc:cxnChg>
        <pc:cxnChg chg="del">
          <ac:chgData name="Vũ" userId="6afc58ae-294c-4de1-a397-58c04ce18683" providerId="ADAL" clId="{2B8FA47F-B771-45D8-94CC-33AF93620B23}" dt="2020-12-02T15:37:26.649" v="1277" actId="478"/>
          <ac:cxnSpMkLst>
            <pc:docMk/>
            <pc:sldMk cId="3719248120" sldId="293"/>
            <ac:cxnSpMk id="19" creationId="{7141C71E-E08E-4C35-AF33-12A46FFB4E28}"/>
          </ac:cxnSpMkLst>
        </pc:cxnChg>
        <pc:cxnChg chg="del">
          <ac:chgData name="Vũ" userId="6afc58ae-294c-4de1-a397-58c04ce18683" providerId="ADAL" clId="{2B8FA47F-B771-45D8-94CC-33AF93620B23}" dt="2020-12-02T15:37:26.649" v="1277" actId="478"/>
          <ac:cxnSpMkLst>
            <pc:docMk/>
            <pc:sldMk cId="3719248120" sldId="293"/>
            <ac:cxnSpMk id="23" creationId="{7982AF7D-7FF0-494C-891D-C601C69FAD64}"/>
          </ac:cxnSpMkLst>
        </pc:cxnChg>
        <pc:cxnChg chg="del">
          <ac:chgData name="Vũ" userId="6afc58ae-294c-4de1-a397-58c04ce18683" providerId="ADAL" clId="{2B8FA47F-B771-45D8-94CC-33AF93620B23}" dt="2020-12-02T15:37:29.466" v="1278" actId="478"/>
          <ac:cxnSpMkLst>
            <pc:docMk/>
            <pc:sldMk cId="3719248120" sldId="293"/>
            <ac:cxnSpMk id="28" creationId="{892DD698-41EA-44B3-A338-53428D7D5050}"/>
          </ac:cxnSpMkLst>
        </pc:cxnChg>
        <pc:cxnChg chg="mod">
          <ac:chgData name="Vũ" userId="6afc58ae-294c-4de1-a397-58c04ce18683" providerId="ADAL" clId="{2B8FA47F-B771-45D8-94CC-33AF93620B23}" dt="2020-12-02T15:39:19.937" v="1384" actId="1035"/>
          <ac:cxnSpMkLst>
            <pc:docMk/>
            <pc:sldMk cId="3719248120" sldId="293"/>
            <ac:cxnSpMk id="32" creationId="{EA49CDC4-E9AD-4789-BEA6-BFF07A73111B}"/>
          </ac:cxnSpMkLst>
        </pc:cxnChg>
        <pc:cxnChg chg="mod">
          <ac:chgData name="Vũ" userId="6afc58ae-294c-4de1-a397-58c04ce18683" providerId="ADAL" clId="{2B8FA47F-B771-45D8-94CC-33AF93620B23}" dt="2020-12-02T15:39:19.937" v="1384" actId="1035"/>
          <ac:cxnSpMkLst>
            <pc:docMk/>
            <pc:sldMk cId="3719248120" sldId="293"/>
            <ac:cxnSpMk id="44" creationId="{F272CB9A-11DA-403F-8A2C-8ACABB9E55E3}"/>
          </ac:cxnSpMkLst>
        </pc:cxnChg>
        <pc:cxnChg chg="mod">
          <ac:chgData name="Vũ" userId="6afc58ae-294c-4de1-a397-58c04ce18683" providerId="ADAL" clId="{2B8FA47F-B771-45D8-94CC-33AF93620B23}" dt="2020-12-02T15:45:12.553" v="1661" actId="14100"/>
          <ac:cxnSpMkLst>
            <pc:docMk/>
            <pc:sldMk cId="3719248120" sldId="293"/>
            <ac:cxnSpMk id="49" creationId="{15E6C7CE-0DCB-4A82-B08E-519AC3270B85}"/>
          </ac:cxnSpMkLst>
        </pc:cxnChg>
        <pc:cxnChg chg="mod">
          <ac:chgData name="Vũ" userId="6afc58ae-294c-4de1-a397-58c04ce18683" providerId="ADAL" clId="{2B8FA47F-B771-45D8-94CC-33AF93620B23}" dt="2020-12-02T15:39:19.937" v="1384" actId="1035"/>
          <ac:cxnSpMkLst>
            <pc:docMk/>
            <pc:sldMk cId="3719248120" sldId="293"/>
            <ac:cxnSpMk id="54" creationId="{67E87360-F24A-47BA-928F-2F0179FA8620}"/>
          </ac:cxnSpMkLst>
        </pc:cxnChg>
        <pc:cxnChg chg="mod">
          <ac:chgData name="Vũ" userId="6afc58ae-294c-4de1-a397-58c04ce18683" providerId="ADAL" clId="{2B8FA47F-B771-45D8-94CC-33AF93620B23}" dt="2020-12-02T15:39:19.937" v="1384" actId="1035"/>
          <ac:cxnSpMkLst>
            <pc:docMk/>
            <pc:sldMk cId="3719248120" sldId="293"/>
            <ac:cxnSpMk id="58" creationId="{A61A79A1-830D-43A5-991E-41089FE309F5}"/>
          </ac:cxnSpMkLst>
        </pc:cxnChg>
        <pc:cxnChg chg="del">
          <ac:chgData name="Vũ" userId="6afc58ae-294c-4de1-a397-58c04ce18683" providerId="ADAL" clId="{2B8FA47F-B771-45D8-94CC-33AF93620B23}" dt="2020-12-02T15:38:18.815" v="1285" actId="478"/>
          <ac:cxnSpMkLst>
            <pc:docMk/>
            <pc:sldMk cId="3719248120" sldId="293"/>
            <ac:cxnSpMk id="63" creationId="{08346D99-21A2-4F27-AB30-6BF25A60C3AC}"/>
          </ac:cxnSpMkLst>
        </pc:cxnChg>
        <pc:cxnChg chg="del">
          <ac:chgData name="Vũ" userId="6afc58ae-294c-4de1-a397-58c04ce18683" providerId="ADAL" clId="{2B8FA47F-B771-45D8-94CC-33AF93620B23}" dt="2020-12-02T15:37:26.649" v="1277" actId="478"/>
          <ac:cxnSpMkLst>
            <pc:docMk/>
            <pc:sldMk cId="3719248120" sldId="293"/>
            <ac:cxnSpMk id="64" creationId="{5CE23E97-80CA-4DCE-905B-0371552128FB}"/>
          </ac:cxnSpMkLst>
        </pc:cxnChg>
        <pc:cxnChg chg="mod">
          <ac:chgData name="Vũ" userId="6afc58ae-294c-4de1-a397-58c04ce18683" providerId="ADAL" clId="{2B8FA47F-B771-45D8-94CC-33AF93620B23}" dt="2020-12-02T15:44:15.465" v="1644" actId="1076"/>
          <ac:cxnSpMkLst>
            <pc:docMk/>
            <pc:sldMk cId="3719248120" sldId="293"/>
            <ac:cxnSpMk id="66" creationId="{36AF9195-D1C7-4EAB-9766-CBBD5AC04E3E}"/>
          </ac:cxnSpMkLst>
        </pc:cxnChg>
        <pc:cxnChg chg="mod">
          <ac:chgData name="Vũ" userId="6afc58ae-294c-4de1-a397-58c04ce18683" providerId="ADAL" clId="{2B8FA47F-B771-45D8-94CC-33AF93620B23}" dt="2020-12-02T15:44:54.304" v="1658" actId="1076"/>
          <ac:cxnSpMkLst>
            <pc:docMk/>
            <pc:sldMk cId="3719248120" sldId="293"/>
            <ac:cxnSpMk id="67" creationId="{E7FD0854-B613-4503-8F9F-7EBA21977DB6}"/>
          </ac:cxnSpMkLst>
        </pc:cxnChg>
        <pc:cxnChg chg="del">
          <ac:chgData name="Vũ" userId="6afc58ae-294c-4de1-a397-58c04ce18683" providerId="ADAL" clId="{2B8FA47F-B771-45D8-94CC-33AF93620B23}" dt="2020-12-02T15:37:26.649" v="1277" actId="478"/>
          <ac:cxnSpMkLst>
            <pc:docMk/>
            <pc:sldMk cId="3719248120" sldId="293"/>
            <ac:cxnSpMk id="68" creationId="{267D5D77-7183-46A2-913A-91854EB46B5B}"/>
          </ac:cxnSpMkLst>
        </pc:cxnChg>
        <pc:cxnChg chg="mod">
          <ac:chgData name="Vũ" userId="6afc58ae-294c-4de1-a397-58c04ce18683" providerId="ADAL" clId="{2B8FA47F-B771-45D8-94CC-33AF93620B23}" dt="2020-12-02T15:39:19.937" v="1384" actId="1035"/>
          <ac:cxnSpMkLst>
            <pc:docMk/>
            <pc:sldMk cId="3719248120" sldId="293"/>
            <ac:cxnSpMk id="69" creationId="{3FE4C8AC-856E-47A1-86C3-D3143F6DF56B}"/>
          </ac:cxnSpMkLst>
        </pc:cxnChg>
      </pc:sldChg>
      <pc:sldChg chg="modSp add mod">
        <pc:chgData name="Vũ" userId="6afc58ae-294c-4de1-a397-58c04ce18683" providerId="ADAL" clId="{2B8FA47F-B771-45D8-94CC-33AF93620B23}" dt="2020-12-02T15:56:07.624" v="1710"/>
        <pc:sldMkLst>
          <pc:docMk/>
          <pc:sldMk cId="4183471388" sldId="294"/>
        </pc:sldMkLst>
        <pc:spChg chg="mod">
          <ac:chgData name="Vũ" userId="6afc58ae-294c-4de1-a397-58c04ce18683" providerId="ADAL" clId="{2B8FA47F-B771-45D8-94CC-33AF93620B23}" dt="2020-12-02T15:55:26.666" v="1705" actId="20577"/>
          <ac:spMkLst>
            <pc:docMk/>
            <pc:sldMk cId="4183471388" sldId="294"/>
            <ac:spMk id="4" creationId="{BE8AA9BD-5B28-4BB1-803B-54BB6E1B0DE1}"/>
          </ac:spMkLst>
        </pc:spChg>
        <pc:spChg chg="mod">
          <ac:chgData name="Vũ" userId="6afc58ae-294c-4de1-a397-58c04ce18683" providerId="ADAL" clId="{2B8FA47F-B771-45D8-94CC-33AF93620B23}" dt="2020-12-02T15:56:07.624" v="1710"/>
          <ac:spMkLst>
            <pc:docMk/>
            <pc:sldMk cId="4183471388" sldId="294"/>
            <ac:spMk id="54" creationId="{A9170ADC-6094-4556-B83D-E10BDC3A2D90}"/>
          </ac:spMkLst>
        </pc:spChg>
      </pc:sldChg>
      <pc:sldChg chg="modSp">
        <pc:chgData name="Vũ" userId="6afc58ae-294c-4de1-a397-58c04ce18683" providerId="ADAL" clId="{2B8FA47F-B771-45D8-94CC-33AF93620B23}" dt="2020-12-03T02:27:04.480" v="2872" actId="20577"/>
        <pc:sldMkLst>
          <pc:docMk/>
          <pc:sldMk cId="1815178448" sldId="297"/>
        </pc:sldMkLst>
        <pc:spChg chg="mod">
          <ac:chgData name="Vũ" userId="6afc58ae-294c-4de1-a397-58c04ce18683" providerId="ADAL" clId="{2B8FA47F-B771-45D8-94CC-33AF93620B23}" dt="2020-12-03T02:27:01.880" v="2870" actId="20577"/>
          <ac:spMkLst>
            <pc:docMk/>
            <pc:sldMk cId="1815178448" sldId="297"/>
            <ac:spMk id="100" creationId="{481DF6F1-199D-4226-B300-E511E5F144FB}"/>
          </ac:spMkLst>
        </pc:spChg>
        <pc:spChg chg="mod">
          <ac:chgData name="Vũ" userId="6afc58ae-294c-4de1-a397-58c04ce18683" providerId="ADAL" clId="{2B8FA47F-B771-45D8-94CC-33AF93620B23}" dt="2020-12-03T02:27:04.480" v="2872" actId="20577"/>
          <ac:spMkLst>
            <pc:docMk/>
            <pc:sldMk cId="1815178448" sldId="297"/>
            <ac:spMk id="101" creationId="{B98E8BA1-5322-4CF3-B7B3-9E6E25704EC3}"/>
          </ac:spMkLst>
        </pc:spChg>
      </pc:sldChg>
    </pc:docChg>
  </pc:docChgLst>
  <pc:docChgLst>
    <pc:chgData name="Trần Đình Khang" userId="f4fd92be-d84e-4903-9d51-1d2a296b806f" providerId="ADAL" clId="{BF35010A-7DC3-47D3-9C86-B2C9E68F04D0}"/>
    <pc:docChg chg="undo custSel addSld modSld sldOrd">
      <pc:chgData name="Trần Đình Khang" userId="f4fd92be-d84e-4903-9d51-1d2a296b806f" providerId="ADAL" clId="{BF35010A-7DC3-47D3-9C86-B2C9E68F04D0}" dt="2020-12-03T01:57:13.303" v="119" actId="20577"/>
      <pc:docMkLst>
        <pc:docMk/>
      </pc:docMkLst>
      <pc:sldChg chg="addSp delSp modSp mod modAnim">
        <pc:chgData name="Trần Đình Khang" userId="f4fd92be-d84e-4903-9d51-1d2a296b806f" providerId="ADAL" clId="{BF35010A-7DC3-47D3-9C86-B2C9E68F04D0}" dt="2020-12-03T01:40:49.093" v="117" actId="20577"/>
        <pc:sldMkLst>
          <pc:docMk/>
          <pc:sldMk cId="2482457687" sldId="264"/>
        </pc:sldMkLst>
        <pc:spChg chg="add del mod">
          <ac:chgData name="Trần Đình Khang" userId="f4fd92be-d84e-4903-9d51-1d2a296b806f" providerId="ADAL" clId="{BF35010A-7DC3-47D3-9C86-B2C9E68F04D0}" dt="2020-12-03T01:06:47.501" v="25" actId="21"/>
          <ac:spMkLst>
            <pc:docMk/>
            <pc:sldMk cId="2482457687" sldId="264"/>
            <ac:spMk id="12" creationId="{185DA223-C371-43C0-A535-D9BFFEF35E2D}"/>
          </ac:spMkLst>
        </pc:spChg>
        <pc:spChg chg="add del mod">
          <ac:chgData name="Trần Đình Khang" userId="f4fd92be-d84e-4903-9d51-1d2a296b806f" providerId="ADAL" clId="{BF35010A-7DC3-47D3-9C86-B2C9E68F04D0}" dt="2020-12-03T01:07:34.622" v="31" actId="11529"/>
          <ac:spMkLst>
            <pc:docMk/>
            <pc:sldMk cId="2482457687" sldId="264"/>
            <ac:spMk id="13" creationId="{C4B40E14-CCD4-49DE-A006-29FEA0233F65}"/>
          </ac:spMkLst>
        </pc:spChg>
        <pc:spChg chg="add mod">
          <ac:chgData name="Trần Đình Khang" userId="f4fd92be-d84e-4903-9d51-1d2a296b806f" providerId="ADAL" clId="{BF35010A-7DC3-47D3-9C86-B2C9E68F04D0}" dt="2020-12-03T01:40:49.093" v="117" actId="20577"/>
          <ac:spMkLst>
            <pc:docMk/>
            <pc:sldMk cId="2482457687" sldId="264"/>
            <ac:spMk id="14" creationId="{6EB5C510-CF94-4288-B80A-FACB2D020756}"/>
          </ac:spMkLst>
        </pc:spChg>
        <pc:spChg chg="mod">
          <ac:chgData name="Trần Đình Khang" userId="f4fd92be-d84e-4903-9d51-1d2a296b806f" providerId="ADAL" clId="{BF35010A-7DC3-47D3-9C86-B2C9E68F04D0}" dt="2020-12-03T01:27:12.042" v="112" actId="1076"/>
          <ac:spMkLst>
            <pc:docMk/>
            <pc:sldMk cId="2482457687" sldId="264"/>
            <ac:spMk id="51" creationId="{4145E957-8DC5-48D8-8E87-677263F9AE64}"/>
          </ac:spMkLst>
        </pc:spChg>
        <pc:spChg chg="add del mod">
          <ac:chgData name="Trần Đình Khang" userId="f4fd92be-d84e-4903-9d51-1d2a296b806f" providerId="ADAL" clId="{BF35010A-7DC3-47D3-9C86-B2C9E68F04D0}" dt="2020-12-03T01:07:30.170" v="28"/>
          <ac:spMkLst>
            <pc:docMk/>
            <pc:sldMk cId="2482457687" sldId="264"/>
            <ac:spMk id="86" creationId="{2595078D-F6F1-4A19-A602-08ABE39740FB}"/>
          </ac:spMkLst>
        </pc:spChg>
        <pc:spChg chg="add mod">
          <ac:chgData name="Trần Đình Khang" userId="f4fd92be-d84e-4903-9d51-1d2a296b806f" providerId="ADAL" clId="{BF35010A-7DC3-47D3-9C86-B2C9E68F04D0}" dt="2020-12-03T01:09:13.068" v="35" actId="1076"/>
          <ac:spMkLst>
            <pc:docMk/>
            <pc:sldMk cId="2482457687" sldId="264"/>
            <ac:spMk id="87" creationId="{650C2C53-FD55-4E2A-B2A7-830983324E02}"/>
          </ac:spMkLst>
        </pc:spChg>
        <pc:spChg chg="add mod">
          <ac:chgData name="Trần Đình Khang" userId="f4fd92be-d84e-4903-9d51-1d2a296b806f" providerId="ADAL" clId="{BF35010A-7DC3-47D3-9C86-B2C9E68F04D0}" dt="2020-12-03T01:14:26.687" v="61" actId="1076"/>
          <ac:spMkLst>
            <pc:docMk/>
            <pc:sldMk cId="2482457687" sldId="264"/>
            <ac:spMk id="88" creationId="{60C1DD6D-A9D2-4060-B5D0-07D0E789A522}"/>
          </ac:spMkLst>
        </pc:spChg>
        <pc:spChg chg="add mod">
          <ac:chgData name="Trần Đình Khang" userId="f4fd92be-d84e-4903-9d51-1d2a296b806f" providerId="ADAL" clId="{BF35010A-7DC3-47D3-9C86-B2C9E68F04D0}" dt="2020-12-03T01:19:13.904" v="82" actId="20577"/>
          <ac:spMkLst>
            <pc:docMk/>
            <pc:sldMk cId="2482457687" sldId="264"/>
            <ac:spMk id="89" creationId="{39A4B57E-5A06-4707-B63A-BA4B2676C8A0}"/>
          </ac:spMkLst>
        </pc:spChg>
      </pc:sldChg>
      <pc:sldChg chg="modSp mod">
        <pc:chgData name="Trần Đình Khang" userId="f4fd92be-d84e-4903-9d51-1d2a296b806f" providerId="ADAL" clId="{BF35010A-7DC3-47D3-9C86-B2C9E68F04D0}" dt="2020-12-03T01:57:13.303" v="119" actId="20577"/>
        <pc:sldMkLst>
          <pc:docMk/>
          <pc:sldMk cId="2849850505" sldId="285"/>
        </pc:sldMkLst>
        <pc:spChg chg="mod">
          <ac:chgData name="Trần Đình Khang" userId="f4fd92be-d84e-4903-9d51-1d2a296b806f" providerId="ADAL" clId="{BF35010A-7DC3-47D3-9C86-B2C9E68F04D0}" dt="2020-12-03T01:57:13.303" v="119" actId="20577"/>
          <ac:spMkLst>
            <pc:docMk/>
            <pc:sldMk cId="2849850505" sldId="285"/>
            <ac:spMk id="8" creationId="{A5D9FB9A-5858-4FB4-8D3E-F3094D94E0BA}"/>
          </ac:spMkLst>
        </pc:spChg>
      </pc:sldChg>
      <pc:sldChg chg="ord">
        <pc:chgData name="Trần Đình Khang" userId="f4fd92be-d84e-4903-9d51-1d2a296b806f" providerId="ADAL" clId="{BF35010A-7DC3-47D3-9C86-B2C9E68F04D0}" dt="2020-12-03T01:03:26.115" v="2" actId="20578"/>
        <pc:sldMkLst>
          <pc:docMk/>
          <pc:sldMk cId="3719248120" sldId="293"/>
        </pc:sldMkLst>
      </pc:sldChg>
      <pc:sldChg chg="modSp add mod ord">
        <pc:chgData name="Trần Đình Khang" userId="f4fd92be-d84e-4903-9d51-1d2a296b806f" providerId="ADAL" clId="{BF35010A-7DC3-47D3-9C86-B2C9E68F04D0}" dt="2020-12-03T01:24:52.931" v="87"/>
        <pc:sldMkLst>
          <pc:docMk/>
          <pc:sldMk cId="1815178448" sldId="297"/>
        </pc:sldMkLst>
        <pc:spChg chg="mod">
          <ac:chgData name="Trần Đình Khang" userId="f4fd92be-d84e-4903-9d51-1d2a296b806f" providerId="ADAL" clId="{BF35010A-7DC3-47D3-9C86-B2C9E68F04D0}" dt="2020-12-03T01:24:52.931" v="87"/>
          <ac:spMkLst>
            <pc:docMk/>
            <pc:sldMk cId="1815178448" sldId="297"/>
            <ac:spMk id="2" creationId="{CF69FF0C-DD74-4EC9-811A-0CCEDF31745B}"/>
          </ac:spMkLst>
        </pc:spChg>
      </pc:sldChg>
    </pc:docChg>
  </pc:docChgLst>
  <pc:docChgLst>
    <pc:chgData name="Phạm Xuân Trí" userId="20ce7614-f51f-4ab2-b983-f4c7e13cafc1" providerId="ADAL" clId="{50259126-2F9C-4B1B-BE47-083BA6844EA0}"/>
    <pc:docChg chg="undo redo custSel addSld delSld modSld sldOrd modMainMaster">
      <pc:chgData name="Phạm Xuân Trí" userId="20ce7614-f51f-4ab2-b983-f4c7e13cafc1" providerId="ADAL" clId="{50259126-2F9C-4B1B-BE47-083BA6844EA0}" dt="2020-12-03T06:42:46.560" v="5912" actId="1076"/>
      <pc:docMkLst>
        <pc:docMk/>
      </pc:docMkLst>
      <pc:sldChg chg="modSp mod">
        <pc:chgData name="Phạm Xuân Trí" userId="20ce7614-f51f-4ab2-b983-f4c7e13cafc1" providerId="ADAL" clId="{50259126-2F9C-4B1B-BE47-083BA6844EA0}" dt="2020-12-03T01:51:19.704" v="5545" actId="20577"/>
        <pc:sldMkLst>
          <pc:docMk/>
          <pc:sldMk cId="1646376071" sldId="260"/>
        </pc:sldMkLst>
        <pc:spChg chg="mod">
          <ac:chgData name="Phạm Xuân Trí" userId="20ce7614-f51f-4ab2-b983-f4c7e13cafc1" providerId="ADAL" clId="{50259126-2F9C-4B1B-BE47-083BA6844EA0}" dt="2020-12-03T01:51:19.704" v="5545" actId="20577"/>
          <ac:spMkLst>
            <pc:docMk/>
            <pc:sldMk cId="1646376071" sldId="260"/>
            <ac:spMk id="54" creationId="{A9170ADC-6094-4556-B83D-E10BDC3A2D90}"/>
          </ac:spMkLst>
        </pc:spChg>
      </pc:sldChg>
      <pc:sldChg chg="addSp delSp modSp mod">
        <pc:chgData name="Phạm Xuân Trí" userId="20ce7614-f51f-4ab2-b983-f4c7e13cafc1" providerId="ADAL" clId="{50259126-2F9C-4B1B-BE47-083BA6844EA0}" dt="2020-12-02T14:30:51.692" v="2486" actId="207"/>
        <pc:sldMkLst>
          <pc:docMk/>
          <pc:sldMk cId="3448080507" sldId="270"/>
        </pc:sldMkLst>
        <pc:spChg chg="mod">
          <ac:chgData name="Phạm Xuân Trí" userId="20ce7614-f51f-4ab2-b983-f4c7e13cafc1" providerId="ADAL" clId="{50259126-2F9C-4B1B-BE47-083BA6844EA0}" dt="2020-12-02T14:20:13.361" v="2339" actId="20577"/>
          <ac:spMkLst>
            <pc:docMk/>
            <pc:sldMk cId="3448080507" sldId="270"/>
            <ac:spMk id="4" creationId="{BE8AA9BD-5B28-4BB1-803B-54BB6E1B0DE1}"/>
          </ac:spMkLst>
        </pc:spChg>
        <pc:spChg chg="mod">
          <ac:chgData name="Phạm Xuân Trí" userId="20ce7614-f51f-4ab2-b983-f4c7e13cafc1" providerId="ADAL" clId="{50259126-2F9C-4B1B-BE47-083BA6844EA0}" dt="2020-12-02T14:26:25.418" v="2476"/>
          <ac:spMkLst>
            <pc:docMk/>
            <pc:sldMk cId="3448080507" sldId="270"/>
            <ac:spMk id="22" creationId="{C3CE9B52-F8C0-4C0F-A36C-A519F49591BD}"/>
          </ac:spMkLst>
        </pc:spChg>
        <pc:spChg chg="mod">
          <ac:chgData name="Phạm Xuân Trí" userId="20ce7614-f51f-4ab2-b983-f4c7e13cafc1" providerId="ADAL" clId="{50259126-2F9C-4B1B-BE47-083BA6844EA0}" dt="2020-12-02T14:30:48.042" v="2485" actId="207"/>
          <ac:spMkLst>
            <pc:docMk/>
            <pc:sldMk cId="3448080507" sldId="270"/>
            <ac:spMk id="25" creationId="{332E8BCD-C04C-4D02-BF30-D147FB439819}"/>
          </ac:spMkLst>
        </pc:spChg>
        <pc:spChg chg="mod">
          <ac:chgData name="Phạm Xuân Trí" userId="20ce7614-f51f-4ab2-b983-f4c7e13cafc1" providerId="ADAL" clId="{50259126-2F9C-4B1B-BE47-083BA6844EA0}" dt="2020-12-02T14:30:51.692" v="2486" actId="207"/>
          <ac:spMkLst>
            <pc:docMk/>
            <pc:sldMk cId="3448080507" sldId="270"/>
            <ac:spMk id="28" creationId="{D43FF143-C59B-4B35-8118-BA624EED669B}"/>
          </ac:spMkLst>
        </pc:spChg>
        <pc:spChg chg="mod">
          <ac:chgData name="Phạm Xuân Trí" userId="20ce7614-f51f-4ab2-b983-f4c7e13cafc1" providerId="ADAL" clId="{50259126-2F9C-4B1B-BE47-083BA6844EA0}" dt="2020-12-02T14:29:53.685" v="2480" actId="122"/>
          <ac:spMkLst>
            <pc:docMk/>
            <pc:sldMk cId="3448080507" sldId="270"/>
            <ac:spMk id="30" creationId="{924A6141-42CC-4107-99BF-4373E4A590AF}"/>
          </ac:spMkLst>
        </pc:spChg>
        <pc:spChg chg="mod">
          <ac:chgData name="Phạm Xuân Trí" userId="20ce7614-f51f-4ab2-b983-f4c7e13cafc1" providerId="ADAL" clId="{50259126-2F9C-4B1B-BE47-083BA6844EA0}" dt="2020-12-02T14:30:43.619" v="2484" actId="207"/>
          <ac:spMkLst>
            <pc:docMk/>
            <pc:sldMk cId="3448080507" sldId="270"/>
            <ac:spMk id="35" creationId="{479A66B0-42FC-4535-9518-E6319730B5CC}"/>
          </ac:spMkLst>
        </pc:spChg>
        <pc:spChg chg="mod">
          <ac:chgData name="Phạm Xuân Trí" userId="20ce7614-f51f-4ab2-b983-f4c7e13cafc1" providerId="ADAL" clId="{50259126-2F9C-4B1B-BE47-083BA6844EA0}" dt="2020-12-02T14:30:38.153" v="2483" actId="207"/>
          <ac:spMkLst>
            <pc:docMk/>
            <pc:sldMk cId="3448080507" sldId="270"/>
            <ac:spMk id="40" creationId="{9A1AC8D0-5485-4139-9B1F-F55366CE68D6}"/>
          </ac:spMkLst>
        </pc:spChg>
        <pc:spChg chg="mod">
          <ac:chgData name="Phạm Xuân Trí" userId="20ce7614-f51f-4ab2-b983-f4c7e13cafc1" providerId="ADAL" clId="{50259126-2F9C-4B1B-BE47-083BA6844EA0}" dt="2020-12-02T14:26:19.452" v="2475" actId="20577"/>
          <ac:spMkLst>
            <pc:docMk/>
            <pc:sldMk cId="3448080507" sldId="270"/>
            <ac:spMk id="42" creationId="{25E23A45-0798-4770-821D-672E4AE16918}"/>
          </ac:spMkLst>
        </pc:spChg>
        <pc:cxnChg chg="add del">
          <ac:chgData name="Phạm Xuân Trí" userId="20ce7614-f51f-4ab2-b983-f4c7e13cafc1" providerId="ADAL" clId="{50259126-2F9C-4B1B-BE47-083BA6844EA0}" dt="2020-12-02T14:30:14.631" v="2482" actId="11529"/>
          <ac:cxnSpMkLst>
            <pc:docMk/>
            <pc:sldMk cId="3448080507" sldId="270"/>
            <ac:cxnSpMk id="11" creationId="{E7E51C59-2161-4280-BD74-EF900DBA6DB5}"/>
          </ac:cxnSpMkLst>
        </pc:cxnChg>
      </pc:sldChg>
      <pc:sldChg chg="ord">
        <pc:chgData name="Phạm Xuân Trí" userId="20ce7614-f51f-4ab2-b983-f4c7e13cafc1" providerId="ADAL" clId="{50259126-2F9C-4B1B-BE47-083BA6844EA0}" dt="2020-12-03T01:51:37.953" v="5547"/>
        <pc:sldMkLst>
          <pc:docMk/>
          <pc:sldMk cId="2338468112" sldId="275"/>
        </pc:sldMkLst>
      </pc:sldChg>
      <pc:sldChg chg="setBg">
        <pc:chgData name="Phạm Xuân Trí" userId="20ce7614-f51f-4ab2-b983-f4c7e13cafc1" providerId="ADAL" clId="{50259126-2F9C-4B1B-BE47-083BA6844EA0}" dt="2020-12-02T07:34:09.967" v="1"/>
        <pc:sldMkLst>
          <pc:docMk/>
          <pc:sldMk cId="669643047" sldId="276"/>
        </pc:sldMkLst>
      </pc:sldChg>
      <pc:sldChg chg="addSp delSp modSp mod modTransition modAnim modNotesTx">
        <pc:chgData name="Phạm Xuân Trí" userId="20ce7614-f51f-4ab2-b983-f4c7e13cafc1" providerId="ADAL" clId="{50259126-2F9C-4B1B-BE47-083BA6844EA0}" dt="2020-12-02T15:40:02.814" v="3265" actId="20577"/>
        <pc:sldMkLst>
          <pc:docMk/>
          <pc:sldMk cId="699212337" sldId="279"/>
        </pc:sldMkLst>
        <pc:spChg chg="mod">
          <ac:chgData name="Phạm Xuân Trí" userId="20ce7614-f51f-4ab2-b983-f4c7e13cafc1" providerId="ADAL" clId="{50259126-2F9C-4B1B-BE47-083BA6844EA0}" dt="2020-12-02T14:33:40.048" v="2510" actId="20577"/>
          <ac:spMkLst>
            <pc:docMk/>
            <pc:sldMk cId="699212337" sldId="279"/>
            <ac:spMk id="4" creationId="{BE8AA9BD-5B28-4BB1-803B-54BB6E1B0DE1}"/>
          </ac:spMkLst>
        </pc:spChg>
        <pc:spChg chg="add mod">
          <ac:chgData name="Phạm Xuân Trí" userId="20ce7614-f51f-4ab2-b983-f4c7e13cafc1" providerId="ADAL" clId="{50259126-2F9C-4B1B-BE47-083BA6844EA0}" dt="2020-12-02T13:59:01.945" v="1168" actId="255"/>
          <ac:spMkLst>
            <pc:docMk/>
            <pc:sldMk cId="699212337" sldId="279"/>
            <ac:spMk id="6" creationId="{2B58F38C-C90C-4F0F-9FBD-1F45F669596B}"/>
          </ac:spMkLst>
        </pc:spChg>
        <pc:spChg chg="add del mod">
          <ac:chgData name="Phạm Xuân Trí" userId="20ce7614-f51f-4ab2-b983-f4c7e13cafc1" providerId="ADAL" clId="{50259126-2F9C-4B1B-BE47-083BA6844EA0}" dt="2020-12-02T13:43:14.300" v="144" actId="478"/>
          <ac:spMkLst>
            <pc:docMk/>
            <pc:sldMk cId="699212337" sldId="279"/>
            <ac:spMk id="22" creationId="{3A9705A0-B69A-4B71-940C-4229F703B7EE}"/>
          </ac:spMkLst>
        </pc:spChg>
        <pc:spChg chg="add del mod">
          <ac:chgData name="Phạm Xuân Trí" userId="20ce7614-f51f-4ab2-b983-f4c7e13cafc1" providerId="ADAL" clId="{50259126-2F9C-4B1B-BE47-083BA6844EA0}" dt="2020-12-02T13:43:14.300" v="144" actId="478"/>
          <ac:spMkLst>
            <pc:docMk/>
            <pc:sldMk cId="699212337" sldId="279"/>
            <ac:spMk id="23" creationId="{62930B4D-CB61-4E6D-A9B4-3D8204A5F958}"/>
          </ac:spMkLst>
        </pc:spChg>
        <pc:spChg chg="add del mod">
          <ac:chgData name="Phạm Xuân Trí" userId="20ce7614-f51f-4ab2-b983-f4c7e13cafc1" providerId="ADAL" clId="{50259126-2F9C-4B1B-BE47-083BA6844EA0}" dt="2020-12-02T13:43:16.235" v="145" actId="478"/>
          <ac:spMkLst>
            <pc:docMk/>
            <pc:sldMk cId="699212337" sldId="279"/>
            <ac:spMk id="24" creationId="{4718C0DC-D281-4985-9890-DECE74A4880F}"/>
          </ac:spMkLst>
        </pc:spChg>
        <pc:spChg chg="add del mod">
          <ac:chgData name="Phạm Xuân Trí" userId="20ce7614-f51f-4ab2-b983-f4c7e13cafc1" providerId="ADAL" clId="{50259126-2F9C-4B1B-BE47-083BA6844EA0}" dt="2020-12-02T13:43:14.300" v="144" actId="478"/>
          <ac:spMkLst>
            <pc:docMk/>
            <pc:sldMk cId="699212337" sldId="279"/>
            <ac:spMk id="25" creationId="{7DEA6ED4-3501-495B-8021-D7DACAF7A89E}"/>
          </ac:spMkLst>
        </pc:spChg>
        <pc:spChg chg="add del mod">
          <ac:chgData name="Phạm Xuân Trí" userId="20ce7614-f51f-4ab2-b983-f4c7e13cafc1" providerId="ADAL" clId="{50259126-2F9C-4B1B-BE47-083BA6844EA0}" dt="2020-12-02T13:43:14.300" v="144" actId="478"/>
          <ac:spMkLst>
            <pc:docMk/>
            <pc:sldMk cId="699212337" sldId="279"/>
            <ac:spMk id="26" creationId="{8C8F47B7-474B-4014-A1AF-F67A17D61F13}"/>
          </ac:spMkLst>
        </pc:spChg>
        <pc:spChg chg="add del mod">
          <ac:chgData name="Phạm Xuân Trí" userId="20ce7614-f51f-4ab2-b983-f4c7e13cafc1" providerId="ADAL" clId="{50259126-2F9C-4B1B-BE47-083BA6844EA0}" dt="2020-12-02T13:43:14.300" v="144" actId="478"/>
          <ac:spMkLst>
            <pc:docMk/>
            <pc:sldMk cId="699212337" sldId="279"/>
            <ac:spMk id="27" creationId="{DACC2C94-40ED-468E-A93D-33B604F34718}"/>
          </ac:spMkLst>
        </pc:spChg>
        <pc:spChg chg="add del mod">
          <ac:chgData name="Phạm Xuân Trí" userId="20ce7614-f51f-4ab2-b983-f4c7e13cafc1" providerId="ADAL" clId="{50259126-2F9C-4B1B-BE47-083BA6844EA0}" dt="2020-12-02T13:43:14.300" v="144" actId="478"/>
          <ac:spMkLst>
            <pc:docMk/>
            <pc:sldMk cId="699212337" sldId="279"/>
            <ac:spMk id="28" creationId="{C465C037-DCA2-40AB-AFCA-F31BE05AB525}"/>
          </ac:spMkLst>
        </pc:spChg>
        <pc:spChg chg="add del mod">
          <ac:chgData name="Phạm Xuân Trí" userId="20ce7614-f51f-4ab2-b983-f4c7e13cafc1" providerId="ADAL" clId="{50259126-2F9C-4B1B-BE47-083BA6844EA0}" dt="2020-12-02T13:43:16.235" v="145" actId="478"/>
          <ac:spMkLst>
            <pc:docMk/>
            <pc:sldMk cId="699212337" sldId="279"/>
            <ac:spMk id="29" creationId="{FA1F137C-00C5-418F-9FA3-A5C2CDF181B8}"/>
          </ac:spMkLst>
        </pc:spChg>
        <pc:spChg chg="add del mod">
          <ac:chgData name="Phạm Xuân Trí" userId="20ce7614-f51f-4ab2-b983-f4c7e13cafc1" providerId="ADAL" clId="{50259126-2F9C-4B1B-BE47-083BA6844EA0}" dt="2020-12-02T13:44:36.199" v="180" actId="478"/>
          <ac:spMkLst>
            <pc:docMk/>
            <pc:sldMk cId="699212337" sldId="279"/>
            <ac:spMk id="30" creationId="{5900E96A-DE72-483A-8731-2964878A5E20}"/>
          </ac:spMkLst>
        </pc:spChg>
        <pc:spChg chg="add mod">
          <ac:chgData name="Phạm Xuân Trí" userId="20ce7614-f51f-4ab2-b983-f4c7e13cafc1" providerId="ADAL" clId="{50259126-2F9C-4B1B-BE47-083BA6844EA0}" dt="2020-12-02T14:03:16.823" v="1338" actId="1076"/>
          <ac:spMkLst>
            <pc:docMk/>
            <pc:sldMk cId="699212337" sldId="279"/>
            <ac:spMk id="31" creationId="{3B5B8C39-109D-4CC3-87AF-4A05F2F063E3}"/>
          </ac:spMkLst>
        </pc:spChg>
        <pc:spChg chg="add del mod">
          <ac:chgData name="Phạm Xuân Trí" userId="20ce7614-f51f-4ab2-b983-f4c7e13cafc1" providerId="ADAL" clId="{50259126-2F9C-4B1B-BE47-083BA6844EA0}" dt="2020-12-02T13:44:34.262" v="179" actId="478"/>
          <ac:spMkLst>
            <pc:docMk/>
            <pc:sldMk cId="699212337" sldId="279"/>
            <ac:spMk id="32" creationId="{AC4E62E2-14AC-4D19-B044-95AB245BB0AA}"/>
          </ac:spMkLst>
        </pc:spChg>
        <pc:spChg chg="add mod">
          <ac:chgData name="Phạm Xuân Trí" userId="20ce7614-f51f-4ab2-b983-f4c7e13cafc1" providerId="ADAL" clId="{50259126-2F9C-4B1B-BE47-083BA6844EA0}" dt="2020-12-02T14:03:22.715" v="1339" actId="1076"/>
          <ac:spMkLst>
            <pc:docMk/>
            <pc:sldMk cId="699212337" sldId="279"/>
            <ac:spMk id="33" creationId="{3B7EB35F-2B57-4A17-99A7-747C4CBEC6BE}"/>
          </ac:spMkLst>
        </pc:spChg>
        <pc:spChg chg="add mod">
          <ac:chgData name="Phạm Xuân Trí" userId="20ce7614-f51f-4ab2-b983-f4c7e13cafc1" providerId="ADAL" clId="{50259126-2F9C-4B1B-BE47-083BA6844EA0}" dt="2020-12-02T13:59:01.945" v="1168" actId="255"/>
          <ac:spMkLst>
            <pc:docMk/>
            <pc:sldMk cId="699212337" sldId="279"/>
            <ac:spMk id="34" creationId="{9AE08A07-9BD6-41BD-86A2-3AA8BE257DB2}"/>
          </ac:spMkLst>
        </pc:spChg>
        <pc:spChg chg="mod">
          <ac:chgData name="Phạm Xuân Trí" userId="20ce7614-f51f-4ab2-b983-f4c7e13cafc1" providerId="ADAL" clId="{50259126-2F9C-4B1B-BE47-083BA6844EA0}" dt="2020-12-02T14:31:24.147" v="2490" actId="207"/>
          <ac:spMkLst>
            <pc:docMk/>
            <pc:sldMk cId="699212337" sldId="279"/>
            <ac:spMk id="37" creationId="{5FF99DE5-F4C1-4E08-84A2-5DBC85CB0BCC}"/>
          </ac:spMkLst>
        </pc:spChg>
        <pc:spChg chg="add mod">
          <ac:chgData name="Phạm Xuân Trí" userId="20ce7614-f51f-4ab2-b983-f4c7e13cafc1" providerId="ADAL" clId="{50259126-2F9C-4B1B-BE47-083BA6844EA0}" dt="2020-12-02T13:58:48.172" v="1165" actId="255"/>
          <ac:spMkLst>
            <pc:docMk/>
            <pc:sldMk cId="699212337" sldId="279"/>
            <ac:spMk id="38" creationId="{CD13FFE8-3256-4651-A3D3-1F4D6FEC06AB}"/>
          </ac:spMkLst>
        </pc:spChg>
        <pc:spChg chg="add mod">
          <ac:chgData name="Phạm Xuân Trí" userId="20ce7614-f51f-4ab2-b983-f4c7e13cafc1" providerId="ADAL" clId="{50259126-2F9C-4B1B-BE47-083BA6844EA0}" dt="2020-12-02T13:58:48.172" v="1165" actId="255"/>
          <ac:spMkLst>
            <pc:docMk/>
            <pc:sldMk cId="699212337" sldId="279"/>
            <ac:spMk id="41" creationId="{AE60AC54-7842-4A5B-8BD6-BB3A06F25565}"/>
          </ac:spMkLst>
        </pc:spChg>
        <pc:spChg chg="add mod">
          <ac:chgData name="Phạm Xuân Trí" userId="20ce7614-f51f-4ab2-b983-f4c7e13cafc1" providerId="ADAL" clId="{50259126-2F9C-4B1B-BE47-083BA6844EA0}" dt="2020-12-02T13:58:48.172" v="1165" actId="255"/>
          <ac:spMkLst>
            <pc:docMk/>
            <pc:sldMk cId="699212337" sldId="279"/>
            <ac:spMk id="42" creationId="{648374BD-D4FB-42AF-9016-CD406F036D52}"/>
          </ac:spMkLst>
        </pc:spChg>
        <pc:spChg chg="add mod">
          <ac:chgData name="Phạm Xuân Trí" userId="20ce7614-f51f-4ab2-b983-f4c7e13cafc1" providerId="ADAL" clId="{50259126-2F9C-4B1B-BE47-083BA6844EA0}" dt="2020-12-02T13:58:48.172" v="1165" actId="255"/>
          <ac:spMkLst>
            <pc:docMk/>
            <pc:sldMk cId="699212337" sldId="279"/>
            <ac:spMk id="43" creationId="{C79950A3-C373-4E82-B9B6-B246299BDCA0}"/>
          </ac:spMkLst>
        </pc:spChg>
        <pc:spChg chg="mod">
          <ac:chgData name="Phạm Xuân Trí" userId="20ce7614-f51f-4ab2-b983-f4c7e13cafc1" providerId="ADAL" clId="{50259126-2F9C-4B1B-BE47-083BA6844EA0}" dt="2020-12-02T13:53:02.440" v="299" actId="113"/>
          <ac:spMkLst>
            <pc:docMk/>
            <pc:sldMk cId="699212337" sldId="279"/>
            <ac:spMk id="44" creationId="{F8277EF6-9645-4A6F-95D3-24579F4D9251}"/>
          </ac:spMkLst>
        </pc:spChg>
        <pc:spChg chg="add del mod">
          <ac:chgData name="Phạm Xuân Trí" userId="20ce7614-f51f-4ab2-b983-f4c7e13cafc1" providerId="ADAL" clId="{50259126-2F9C-4B1B-BE47-083BA6844EA0}" dt="2020-12-02T13:47:39.709" v="224" actId="478"/>
          <ac:spMkLst>
            <pc:docMk/>
            <pc:sldMk cId="699212337" sldId="279"/>
            <ac:spMk id="45" creationId="{F69579F2-FA7D-4912-A7AA-A818299209DE}"/>
          </ac:spMkLst>
        </pc:spChg>
        <pc:spChg chg="add mod">
          <ac:chgData name="Phạm Xuân Trí" userId="20ce7614-f51f-4ab2-b983-f4c7e13cafc1" providerId="ADAL" clId="{50259126-2F9C-4B1B-BE47-083BA6844EA0}" dt="2020-12-02T13:58:48.172" v="1165" actId="255"/>
          <ac:spMkLst>
            <pc:docMk/>
            <pc:sldMk cId="699212337" sldId="279"/>
            <ac:spMk id="46" creationId="{07EFCA91-E8BA-4670-96D8-C050DA90909C}"/>
          </ac:spMkLst>
        </pc:spChg>
        <pc:spChg chg="add mod">
          <ac:chgData name="Phạm Xuân Trí" userId="20ce7614-f51f-4ab2-b983-f4c7e13cafc1" providerId="ADAL" clId="{50259126-2F9C-4B1B-BE47-083BA6844EA0}" dt="2020-12-02T13:58:48.172" v="1165" actId="255"/>
          <ac:spMkLst>
            <pc:docMk/>
            <pc:sldMk cId="699212337" sldId="279"/>
            <ac:spMk id="47" creationId="{6FFBB595-1644-4664-897F-5609A6205A51}"/>
          </ac:spMkLst>
        </pc:spChg>
        <pc:spChg chg="add del mod">
          <ac:chgData name="Phạm Xuân Trí" userId="20ce7614-f51f-4ab2-b983-f4c7e13cafc1" providerId="ADAL" clId="{50259126-2F9C-4B1B-BE47-083BA6844EA0}" dt="2020-12-02T14:12:38.677" v="2152" actId="478"/>
          <ac:spMkLst>
            <pc:docMk/>
            <pc:sldMk cId="699212337" sldId="279"/>
            <ac:spMk id="48" creationId="{6D0247D8-C5ED-45BB-BEE9-BD9B972E0806}"/>
          </ac:spMkLst>
        </pc:spChg>
        <pc:spChg chg="add mod">
          <ac:chgData name="Phạm Xuân Trí" userId="20ce7614-f51f-4ab2-b983-f4c7e13cafc1" providerId="ADAL" clId="{50259126-2F9C-4B1B-BE47-083BA6844EA0}" dt="2020-12-02T14:13:05.698" v="2158" actId="164"/>
          <ac:spMkLst>
            <pc:docMk/>
            <pc:sldMk cId="699212337" sldId="279"/>
            <ac:spMk id="63" creationId="{4D3C7383-940E-4107-8488-0D7FA84DC21C}"/>
          </ac:spMkLst>
        </pc:spChg>
        <pc:grpChg chg="add mod">
          <ac:chgData name="Phạm Xuân Trí" userId="20ce7614-f51f-4ab2-b983-f4c7e13cafc1" providerId="ADAL" clId="{50259126-2F9C-4B1B-BE47-083BA6844EA0}" dt="2020-12-02T14:13:05.698" v="2158" actId="164"/>
          <ac:grpSpMkLst>
            <pc:docMk/>
            <pc:sldMk cId="699212337" sldId="279"/>
            <ac:grpSpMk id="59" creationId="{6B085D24-3DD7-49C6-B333-50FC6C6268A5}"/>
          </ac:grpSpMkLst>
        </pc:grpChg>
        <pc:grpChg chg="add mod">
          <ac:chgData name="Phạm Xuân Trí" userId="20ce7614-f51f-4ab2-b983-f4c7e13cafc1" providerId="ADAL" clId="{50259126-2F9C-4B1B-BE47-083BA6844EA0}" dt="2020-12-02T14:13:05.698" v="2158" actId="164"/>
          <ac:grpSpMkLst>
            <pc:docMk/>
            <pc:sldMk cId="699212337" sldId="279"/>
            <ac:grpSpMk id="1025" creationId="{7779940F-E2DE-4730-81D5-37A1A5BB4593}"/>
          </ac:grpSpMkLst>
        </pc:grpChg>
        <pc:picChg chg="add del">
          <ac:chgData name="Phạm Xuân Trí" userId="20ce7614-f51f-4ab2-b983-f4c7e13cafc1" providerId="ADAL" clId="{50259126-2F9C-4B1B-BE47-083BA6844EA0}" dt="2020-12-02T13:40:40.315" v="109" actId="478"/>
          <ac:picMkLst>
            <pc:docMk/>
            <pc:sldMk cId="699212337" sldId="279"/>
            <ac:picMk id="5" creationId="{FC59AB64-D29B-4221-85E9-E1C669AB0665}"/>
          </ac:picMkLst>
        </pc:picChg>
        <pc:picChg chg="add del mod">
          <ac:chgData name="Phạm Xuân Trí" userId="20ce7614-f51f-4ab2-b983-f4c7e13cafc1" providerId="ADAL" clId="{50259126-2F9C-4B1B-BE47-083BA6844EA0}" dt="2020-12-02T13:41:03.945" v="113" actId="478"/>
          <ac:picMkLst>
            <pc:docMk/>
            <pc:sldMk cId="699212337" sldId="279"/>
            <ac:picMk id="21" creationId="{4A8F99EC-3D2D-418B-A774-A63074711B28}"/>
          </ac:picMkLst>
        </pc:picChg>
        <pc:picChg chg="add mod">
          <ac:chgData name="Phạm Xuân Trí" userId="20ce7614-f51f-4ab2-b983-f4c7e13cafc1" providerId="ADAL" clId="{50259126-2F9C-4B1B-BE47-083BA6844EA0}" dt="2020-12-02T14:13:05.698" v="2158" actId="164"/>
          <ac:picMkLst>
            <pc:docMk/>
            <pc:sldMk cId="699212337" sldId="279"/>
            <ac:picMk id="61" creationId="{15CBC47C-4586-44BA-A88C-A0E0E1299A80}"/>
          </ac:picMkLst>
        </pc:picChg>
        <pc:picChg chg="add mod">
          <ac:chgData name="Phạm Xuân Trí" userId="20ce7614-f51f-4ab2-b983-f4c7e13cafc1" providerId="ADAL" clId="{50259126-2F9C-4B1B-BE47-083BA6844EA0}" dt="2020-12-02T13:51:49.527" v="275" actId="1076"/>
          <ac:picMkLst>
            <pc:docMk/>
            <pc:sldMk cId="699212337" sldId="279"/>
            <ac:picMk id="1026" creationId="{624505E8-3F67-49D5-B53D-92CBEF0AC323}"/>
          </ac:picMkLst>
        </pc:picChg>
        <pc:cxnChg chg="add mod">
          <ac:chgData name="Phạm Xuân Trí" userId="20ce7614-f51f-4ab2-b983-f4c7e13cafc1" providerId="ADAL" clId="{50259126-2F9C-4B1B-BE47-083BA6844EA0}" dt="2020-12-02T13:49:00.072" v="253" actId="164"/>
          <ac:cxnSpMkLst>
            <pc:docMk/>
            <pc:sldMk cId="699212337" sldId="279"/>
            <ac:cxnSpMk id="8" creationId="{0091953A-2C7B-46C9-9A68-4797AF8A4419}"/>
          </ac:cxnSpMkLst>
        </pc:cxnChg>
        <pc:cxnChg chg="add mod">
          <ac:chgData name="Phạm Xuân Trí" userId="20ce7614-f51f-4ab2-b983-f4c7e13cafc1" providerId="ADAL" clId="{50259126-2F9C-4B1B-BE47-083BA6844EA0}" dt="2020-12-02T13:49:00.072" v="253" actId="164"/>
          <ac:cxnSpMkLst>
            <pc:docMk/>
            <pc:sldMk cId="699212337" sldId="279"/>
            <ac:cxnSpMk id="49" creationId="{7F2D7FF4-9C1C-4FBA-8F9A-2FAB6C114D17}"/>
          </ac:cxnSpMkLst>
        </pc:cxnChg>
        <pc:cxnChg chg="add mod">
          <ac:chgData name="Phạm Xuân Trí" userId="20ce7614-f51f-4ab2-b983-f4c7e13cafc1" providerId="ADAL" clId="{50259126-2F9C-4B1B-BE47-083BA6844EA0}" dt="2020-12-02T13:49:00.072" v="253" actId="164"/>
          <ac:cxnSpMkLst>
            <pc:docMk/>
            <pc:sldMk cId="699212337" sldId="279"/>
            <ac:cxnSpMk id="50" creationId="{E313FA18-681F-469D-9FC1-3F7555A7DF2C}"/>
          </ac:cxnSpMkLst>
        </pc:cxnChg>
        <pc:cxnChg chg="add mod">
          <ac:chgData name="Phạm Xuân Trí" userId="20ce7614-f51f-4ab2-b983-f4c7e13cafc1" providerId="ADAL" clId="{50259126-2F9C-4B1B-BE47-083BA6844EA0}" dt="2020-12-02T13:49:00.072" v="253" actId="164"/>
          <ac:cxnSpMkLst>
            <pc:docMk/>
            <pc:sldMk cId="699212337" sldId="279"/>
            <ac:cxnSpMk id="51" creationId="{E32D9AA0-46C0-4252-96E9-903DBEBAC6AD}"/>
          </ac:cxnSpMkLst>
        </pc:cxnChg>
        <pc:cxnChg chg="add mod">
          <ac:chgData name="Phạm Xuân Trí" userId="20ce7614-f51f-4ab2-b983-f4c7e13cafc1" providerId="ADAL" clId="{50259126-2F9C-4B1B-BE47-083BA6844EA0}" dt="2020-12-02T13:49:00.072" v="253" actId="164"/>
          <ac:cxnSpMkLst>
            <pc:docMk/>
            <pc:sldMk cId="699212337" sldId="279"/>
            <ac:cxnSpMk id="53" creationId="{47E61BD2-B2E8-4905-992F-04F6D2EF483C}"/>
          </ac:cxnSpMkLst>
        </pc:cxnChg>
        <pc:cxnChg chg="add mod">
          <ac:chgData name="Phạm Xuân Trí" userId="20ce7614-f51f-4ab2-b983-f4c7e13cafc1" providerId="ADAL" clId="{50259126-2F9C-4B1B-BE47-083BA6844EA0}" dt="2020-12-02T14:12:52.757" v="2157" actId="14100"/>
          <ac:cxnSpMkLst>
            <pc:docMk/>
            <pc:sldMk cId="699212337" sldId="279"/>
            <ac:cxnSpMk id="56" creationId="{59D50BCA-D2C5-4D42-9AF5-953C58DDE24B}"/>
          </ac:cxnSpMkLst>
        </pc:cxnChg>
      </pc:sldChg>
      <pc:sldChg chg="modSp mod modAnim modNotesTx">
        <pc:chgData name="Phạm Xuân Trí" userId="20ce7614-f51f-4ab2-b983-f4c7e13cafc1" providerId="ADAL" clId="{50259126-2F9C-4B1B-BE47-083BA6844EA0}" dt="2020-12-03T01:38:29.039" v="5538" actId="20577"/>
        <pc:sldMkLst>
          <pc:docMk/>
          <pc:sldMk cId="1514488856" sldId="280"/>
        </pc:sldMkLst>
        <pc:spChg chg="mod">
          <ac:chgData name="Phạm Xuân Trí" userId="20ce7614-f51f-4ab2-b983-f4c7e13cafc1" providerId="ADAL" clId="{50259126-2F9C-4B1B-BE47-083BA6844EA0}" dt="2020-12-02T14:33:46.086" v="2511"/>
          <ac:spMkLst>
            <pc:docMk/>
            <pc:sldMk cId="1514488856" sldId="280"/>
            <ac:spMk id="4" creationId="{BE8AA9BD-5B28-4BB1-803B-54BB6E1B0DE1}"/>
          </ac:spMkLst>
        </pc:spChg>
        <pc:spChg chg="mod">
          <ac:chgData name="Phạm Xuân Trí" userId="20ce7614-f51f-4ab2-b983-f4c7e13cafc1" providerId="ADAL" clId="{50259126-2F9C-4B1B-BE47-083BA6844EA0}" dt="2020-12-03T01:38:29.039" v="5538" actId="20577"/>
          <ac:spMkLst>
            <pc:docMk/>
            <pc:sldMk cId="1514488856" sldId="280"/>
            <ac:spMk id="22" creationId="{F918B49A-A18C-4B06-9C42-63BE100D3653}"/>
          </ac:spMkLst>
        </pc:spChg>
        <pc:spChg chg="mod">
          <ac:chgData name="Phạm Xuân Trí" userId="20ce7614-f51f-4ab2-b983-f4c7e13cafc1" providerId="ADAL" clId="{50259126-2F9C-4B1B-BE47-083BA6844EA0}" dt="2020-12-02T14:40:23.638" v="2785" actId="1076"/>
          <ac:spMkLst>
            <pc:docMk/>
            <pc:sldMk cId="1514488856" sldId="280"/>
            <ac:spMk id="24" creationId="{0A7D16A3-EAA5-4127-B72D-E7417D922635}"/>
          </ac:spMkLst>
        </pc:spChg>
        <pc:spChg chg="mod">
          <ac:chgData name="Phạm Xuân Trí" userId="20ce7614-f51f-4ab2-b983-f4c7e13cafc1" providerId="ADAL" clId="{50259126-2F9C-4B1B-BE47-083BA6844EA0}" dt="2020-12-02T15:32:40.126" v="3259" actId="1076"/>
          <ac:spMkLst>
            <pc:docMk/>
            <pc:sldMk cId="1514488856" sldId="280"/>
            <ac:spMk id="29" creationId="{A803C7F5-9529-4B2A-BF3E-2848F212FA41}"/>
          </ac:spMkLst>
        </pc:spChg>
        <pc:grpChg chg="mod">
          <ac:chgData name="Phạm Xuân Trí" userId="20ce7614-f51f-4ab2-b983-f4c7e13cafc1" providerId="ADAL" clId="{50259126-2F9C-4B1B-BE47-083BA6844EA0}" dt="2020-12-02T14:40:23.638" v="2785" actId="1076"/>
          <ac:grpSpMkLst>
            <pc:docMk/>
            <pc:sldMk cId="1514488856" sldId="280"/>
            <ac:grpSpMk id="14" creationId="{D0F0FA92-A4F2-46C7-876A-A2DE19D76B6B}"/>
          </ac:grpSpMkLst>
        </pc:grpChg>
        <pc:picChg chg="mod">
          <ac:chgData name="Phạm Xuân Trí" userId="20ce7614-f51f-4ab2-b983-f4c7e13cafc1" providerId="ADAL" clId="{50259126-2F9C-4B1B-BE47-083BA6844EA0}" dt="2020-12-02T14:40:23.638" v="2785" actId="1076"/>
          <ac:picMkLst>
            <pc:docMk/>
            <pc:sldMk cId="1514488856" sldId="280"/>
            <ac:picMk id="25" creationId="{9B97CB5B-5A85-454B-9E0A-2EE3E4A40994}"/>
          </ac:picMkLst>
        </pc:picChg>
      </pc:sldChg>
      <pc:sldChg chg="delSp modSp mod delAnim modAnim">
        <pc:chgData name="Phạm Xuân Trí" userId="20ce7614-f51f-4ab2-b983-f4c7e13cafc1" providerId="ADAL" clId="{50259126-2F9C-4B1B-BE47-083BA6844EA0}" dt="2020-12-03T01:32:30.251" v="5499" actId="1076"/>
        <pc:sldMkLst>
          <pc:docMk/>
          <pc:sldMk cId="2541993726" sldId="281"/>
        </pc:sldMkLst>
        <pc:spChg chg="mod">
          <ac:chgData name="Phạm Xuân Trí" userId="20ce7614-f51f-4ab2-b983-f4c7e13cafc1" providerId="ADAL" clId="{50259126-2F9C-4B1B-BE47-083BA6844EA0}" dt="2020-12-02T14:33:56.187" v="2513"/>
          <ac:spMkLst>
            <pc:docMk/>
            <pc:sldMk cId="2541993726" sldId="281"/>
            <ac:spMk id="4" creationId="{BE8AA9BD-5B28-4BB1-803B-54BB6E1B0DE1}"/>
          </ac:spMkLst>
        </pc:spChg>
        <pc:spChg chg="del">
          <ac:chgData name="Phạm Xuân Trí" userId="20ce7614-f51f-4ab2-b983-f4c7e13cafc1" providerId="ADAL" clId="{50259126-2F9C-4B1B-BE47-083BA6844EA0}" dt="2020-12-03T01:24:51.675" v="5480" actId="478"/>
          <ac:spMkLst>
            <pc:docMk/>
            <pc:sldMk cId="2541993726" sldId="281"/>
            <ac:spMk id="41" creationId="{DB69C6D1-FA0C-41F6-9BD8-5E0E5B56811F}"/>
          </ac:spMkLst>
        </pc:spChg>
        <pc:spChg chg="del">
          <ac:chgData name="Phạm Xuân Trí" userId="20ce7614-f51f-4ab2-b983-f4c7e13cafc1" providerId="ADAL" clId="{50259126-2F9C-4B1B-BE47-083BA6844EA0}" dt="2020-12-03T01:24:51.675" v="5480" actId="478"/>
          <ac:spMkLst>
            <pc:docMk/>
            <pc:sldMk cId="2541993726" sldId="281"/>
            <ac:spMk id="42" creationId="{83FB2660-7D6D-4F6D-8876-0DDF468ED9F7}"/>
          </ac:spMkLst>
        </pc:spChg>
        <pc:spChg chg="mod">
          <ac:chgData name="Phạm Xuân Trí" userId="20ce7614-f51f-4ab2-b983-f4c7e13cafc1" providerId="ADAL" clId="{50259126-2F9C-4B1B-BE47-083BA6844EA0}" dt="2020-12-03T01:32:20.540" v="5496" actId="14100"/>
          <ac:spMkLst>
            <pc:docMk/>
            <pc:sldMk cId="2541993726" sldId="281"/>
            <ac:spMk id="43" creationId="{F605035E-BEBB-420A-A445-9FC3C6B3541E}"/>
          </ac:spMkLst>
        </pc:spChg>
        <pc:spChg chg="del">
          <ac:chgData name="Phạm Xuân Trí" userId="20ce7614-f51f-4ab2-b983-f4c7e13cafc1" providerId="ADAL" clId="{50259126-2F9C-4B1B-BE47-083BA6844EA0}" dt="2020-12-03T01:24:54.623" v="5481" actId="478"/>
          <ac:spMkLst>
            <pc:docMk/>
            <pc:sldMk cId="2541993726" sldId="281"/>
            <ac:spMk id="45" creationId="{D063E8AC-BB73-475B-8E4C-86369DE7518D}"/>
          </ac:spMkLst>
        </pc:spChg>
        <pc:spChg chg="del">
          <ac:chgData name="Phạm Xuân Trí" userId="20ce7614-f51f-4ab2-b983-f4c7e13cafc1" providerId="ADAL" clId="{50259126-2F9C-4B1B-BE47-083BA6844EA0}" dt="2020-12-03T01:24:54.623" v="5481" actId="478"/>
          <ac:spMkLst>
            <pc:docMk/>
            <pc:sldMk cId="2541993726" sldId="281"/>
            <ac:spMk id="46" creationId="{E1843431-2231-41FC-80E4-CAC8A69AC959}"/>
          </ac:spMkLst>
        </pc:spChg>
        <pc:spChg chg="del">
          <ac:chgData name="Phạm Xuân Trí" userId="20ce7614-f51f-4ab2-b983-f4c7e13cafc1" providerId="ADAL" clId="{50259126-2F9C-4B1B-BE47-083BA6844EA0}" dt="2020-12-03T01:24:51.675" v="5480" actId="478"/>
          <ac:spMkLst>
            <pc:docMk/>
            <pc:sldMk cId="2541993726" sldId="281"/>
            <ac:spMk id="47" creationId="{E3A47A3D-D567-41F3-8921-6CC098B5BAEA}"/>
          </ac:spMkLst>
        </pc:spChg>
        <pc:spChg chg="del">
          <ac:chgData name="Phạm Xuân Trí" userId="20ce7614-f51f-4ab2-b983-f4c7e13cafc1" providerId="ADAL" clId="{50259126-2F9C-4B1B-BE47-083BA6844EA0}" dt="2020-12-03T01:24:51.675" v="5480" actId="478"/>
          <ac:spMkLst>
            <pc:docMk/>
            <pc:sldMk cId="2541993726" sldId="281"/>
            <ac:spMk id="48" creationId="{BAC14881-583B-4649-98CC-438FB655A9BA}"/>
          </ac:spMkLst>
        </pc:spChg>
        <pc:spChg chg="del">
          <ac:chgData name="Phạm Xuân Trí" userId="20ce7614-f51f-4ab2-b983-f4c7e13cafc1" providerId="ADAL" clId="{50259126-2F9C-4B1B-BE47-083BA6844EA0}" dt="2020-12-03T01:24:51.675" v="5480" actId="478"/>
          <ac:spMkLst>
            <pc:docMk/>
            <pc:sldMk cId="2541993726" sldId="281"/>
            <ac:spMk id="52" creationId="{1746388B-768A-4B7A-BE3A-839DF2597162}"/>
          </ac:spMkLst>
        </pc:spChg>
        <pc:spChg chg="del">
          <ac:chgData name="Phạm Xuân Trí" userId="20ce7614-f51f-4ab2-b983-f4c7e13cafc1" providerId="ADAL" clId="{50259126-2F9C-4B1B-BE47-083BA6844EA0}" dt="2020-12-03T01:24:51.675" v="5480" actId="478"/>
          <ac:spMkLst>
            <pc:docMk/>
            <pc:sldMk cId="2541993726" sldId="281"/>
            <ac:spMk id="53" creationId="{DE618DB9-1355-40EE-BE59-DD18313D4358}"/>
          </ac:spMkLst>
        </pc:spChg>
        <pc:spChg chg="del">
          <ac:chgData name="Phạm Xuân Trí" userId="20ce7614-f51f-4ab2-b983-f4c7e13cafc1" providerId="ADAL" clId="{50259126-2F9C-4B1B-BE47-083BA6844EA0}" dt="2020-12-03T01:24:54.623" v="5481" actId="478"/>
          <ac:spMkLst>
            <pc:docMk/>
            <pc:sldMk cId="2541993726" sldId="281"/>
            <ac:spMk id="65" creationId="{245C6BF2-8432-46A3-9E91-980D58EE0131}"/>
          </ac:spMkLst>
        </pc:spChg>
        <pc:spChg chg="del">
          <ac:chgData name="Phạm Xuân Trí" userId="20ce7614-f51f-4ab2-b983-f4c7e13cafc1" providerId="ADAL" clId="{50259126-2F9C-4B1B-BE47-083BA6844EA0}" dt="2020-12-03T01:24:54.623" v="5481" actId="478"/>
          <ac:spMkLst>
            <pc:docMk/>
            <pc:sldMk cId="2541993726" sldId="281"/>
            <ac:spMk id="66" creationId="{1D39A642-084A-41C7-92F9-0BED91845E34}"/>
          </ac:spMkLst>
        </pc:spChg>
        <pc:spChg chg="mod">
          <ac:chgData name="Phạm Xuân Trí" userId="20ce7614-f51f-4ab2-b983-f4c7e13cafc1" providerId="ADAL" clId="{50259126-2F9C-4B1B-BE47-083BA6844EA0}" dt="2020-12-03T01:32:30.251" v="5499" actId="1076"/>
          <ac:spMkLst>
            <pc:docMk/>
            <pc:sldMk cId="2541993726" sldId="281"/>
            <ac:spMk id="90" creationId="{7A79B598-0110-45CE-B2C9-E57F26AA4CD0}"/>
          </ac:spMkLst>
        </pc:spChg>
        <pc:picChg chg="mod">
          <ac:chgData name="Phạm Xuân Trí" userId="20ce7614-f51f-4ab2-b983-f4c7e13cafc1" providerId="ADAL" clId="{50259126-2F9C-4B1B-BE47-083BA6844EA0}" dt="2020-12-03T01:24:09.107" v="5479" actId="1076"/>
          <ac:picMkLst>
            <pc:docMk/>
            <pc:sldMk cId="2541993726" sldId="281"/>
            <ac:picMk id="35" creationId="{0CC82DB2-C9AE-4BFF-AEE0-536A2FA9A460}"/>
          </ac:picMkLst>
        </pc:picChg>
        <pc:picChg chg="del">
          <ac:chgData name="Phạm Xuân Trí" userId="20ce7614-f51f-4ab2-b983-f4c7e13cafc1" providerId="ADAL" clId="{50259126-2F9C-4B1B-BE47-083BA6844EA0}" dt="2020-12-03T01:24:54.623" v="5481" actId="478"/>
          <ac:picMkLst>
            <pc:docMk/>
            <pc:sldMk cId="2541993726" sldId="281"/>
            <ac:picMk id="88" creationId="{EB9B6358-2886-4512-BA84-CE15C029E32C}"/>
          </ac:picMkLst>
        </pc:picChg>
        <pc:picChg chg="del">
          <ac:chgData name="Phạm Xuân Trí" userId="20ce7614-f51f-4ab2-b983-f4c7e13cafc1" providerId="ADAL" clId="{50259126-2F9C-4B1B-BE47-083BA6844EA0}" dt="2020-12-03T01:24:51.675" v="5480" actId="478"/>
          <ac:picMkLst>
            <pc:docMk/>
            <pc:sldMk cId="2541993726" sldId="281"/>
            <ac:picMk id="89" creationId="{037DF38E-EB68-495B-85E3-84CE333136AD}"/>
          </ac:picMkLst>
        </pc:picChg>
        <pc:picChg chg="del">
          <ac:chgData name="Phạm Xuân Trí" userId="20ce7614-f51f-4ab2-b983-f4c7e13cafc1" providerId="ADAL" clId="{50259126-2F9C-4B1B-BE47-083BA6844EA0}" dt="2020-12-03T01:24:51.675" v="5480" actId="478"/>
          <ac:picMkLst>
            <pc:docMk/>
            <pc:sldMk cId="2541993726" sldId="281"/>
            <ac:picMk id="1028" creationId="{F86CDD34-1639-43E3-97B9-ED81827EE685}"/>
          </ac:picMkLst>
        </pc:picChg>
        <pc:cxnChg chg="del">
          <ac:chgData name="Phạm Xuân Trí" userId="20ce7614-f51f-4ab2-b983-f4c7e13cafc1" providerId="ADAL" clId="{50259126-2F9C-4B1B-BE47-083BA6844EA0}" dt="2020-12-03T01:24:51.675" v="5480" actId="478"/>
          <ac:cxnSpMkLst>
            <pc:docMk/>
            <pc:sldMk cId="2541993726" sldId="281"/>
            <ac:cxnSpMk id="32" creationId="{EF906304-FD4A-4E18-B02E-918A05A8969E}"/>
          </ac:cxnSpMkLst>
        </pc:cxnChg>
        <pc:cxnChg chg="del">
          <ac:chgData name="Phạm Xuân Trí" userId="20ce7614-f51f-4ab2-b983-f4c7e13cafc1" providerId="ADAL" clId="{50259126-2F9C-4B1B-BE47-083BA6844EA0}" dt="2020-12-03T01:24:51.675" v="5480" actId="478"/>
          <ac:cxnSpMkLst>
            <pc:docMk/>
            <pc:sldMk cId="2541993726" sldId="281"/>
            <ac:cxnSpMk id="37" creationId="{F2A58A55-CD57-458D-977D-5FBF518A8AED}"/>
          </ac:cxnSpMkLst>
        </pc:cxnChg>
        <pc:cxnChg chg="del">
          <ac:chgData name="Phạm Xuân Trí" userId="20ce7614-f51f-4ab2-b983-f4c7e13cafc1" providerId="ADAL" clId="{50259126-2F9C-4B1B-BE47-083BA6844EA0}" dt="2020-12-03T01:24:54.623" v="5481" actId="478"/>
          <ac:cxnSpMkLst>
            <pc:docMk/>
            <pc:sldMk cId="2541993726" sldId="281"/>
            <ac:cxnSpMk id="38" creationId="{9E85ACA1-B915-4F2B-B8BA-6909F197D82E}"/>
          </ac:cxnSpMkLst>
        </pc:cxnChg>
        <pc:cxnChg chg="del">
          <ac:chgData name="Phạm Xuân Trí" userId="20ce7614-f51f-4ab2-b983-f4c7e13cafc1" providerId="ADAL" clId="{50259126-2F9C-4B1B-BE47-083BA6844EA0}" dt="2020-12-03T01:24:56.639" v="5482" actId="478"/>
          <ac:cxnSpMkLst>
            <pc:docMk/>
            <pc:sldMk cId="2541993726" sldId="281"/>
            <ac:cxnSpMk id="64" creationId="{2B13B19D-8064-4776-BB18-33644D5F47CE}"/>
          </ac:cxnSpMkLst>
        </pc:cxnChg>
      </pc:sldChg>
      <pc:sldChg chg="addSp delSp modSp mod modNotesTx">
        <pc:chgData name="Phạm Xuân Trí" userId="20ce7614-f51f-4ab2-b983-f4c7e13cafc1" providerId="ADAL" clId="{50259126-2F9C-4B1B-BE47-083BA6844EA0}" dt="2020-12-02T16:09:42.598" v="5441" actId="20577"/>
        <pc:sldMkLst>
          <pc:docMk/>
          <pc:sldMk cId="377536353" sldId="282"/>
        </pc:sldMkLst>
        <pc:spChg chg="add del mod">
          <ac:chgData name="Phạm Xuân Trí" userId="20ce7614-f51f-4ab2-b983-f4c7e13cafc1" providerId="ADAL" clId="{50259126-2F9C-4B1B-BE47-083BA6844EA0}" dt="2020-12-02T15:12:45.816" v="3072"/>
          <ac:spMkLst>
            <pc:docMk/>
            <pc:sldMk cId="377536353" sldId="282"/>
            <ac:spMk id="3" creationId="{F34B4887-3BDE-41AB-8E4D-D286E47D1BFA}"/>
          </ac:spMkLst>
        </pc:spChg>
        <pc:spChg chg="mod">
          <ac:chgData name="Phạm Xuân Trí" userId="20ce7614-f51f-4ab2-b983-f4c7e13cafc1" providerId="ADAL" clId="{50259126-2F9C-4B1B-BE47-083BA6844EA0}" dt="2020-12-02T14:33:51.549" v="2512"/>
          <ac:spMkLst>
            <pc:docMk/>
            <pc:sldMk cId="377536353" sldId="282"/>
            <ac:spMk id="4" creationId="{BE8AA9BD-5B28-4BB1-803B-54BB6E1B0DE1}"/>
          </ac:spMkLst>
        </pc:spChg>
        <pc:spChg chg="add mod">
          <ac:chgData name="Phạm Xuân Trí" userId="20ce7614-f51f-4ab2-b983-f4c7e13cafc1" providerId="ADAL" clId="{50259126-2F9C-4B1B-BE47-083BA6844EA0}" dt="2020-12-02T15:19:54.666" v="3135" actId="164"/>
          <ac:spMkLst>
            <pc:docMk/>
            <pc:sldMk cId="377536353" sldId="282"/>
            <ac:spMk id="5" creationId="{A45BD98C-047F-41CB-A725-64E94382465E}"/>
          </ac:spMkLst>
        </pc:spChg>
        <pc:spChg chg="mod">
          <ac:chgData name="Phạm Xuân Trí" userId="20ce7614-f51f-4ab2-b983-f4c7e13cafc1" providerId="ADAL" clId="{50259126-2F9C-4B1B-BE47-083BA6844EA0}" dt="2020-12-02T16:09:42.598" v="5441" actId="20577"/>
          <ac:spMkLst>
            <pc:docMk/>
            <pc:sldMk cId="377536353" sldId="282"/>
            <ac:spMk id="28" creationId="{A4381F1E-7774-4EE9-AC6D-59B2874729B8}"/>
          </ac:spMkLst>
        </pc:spChg>
        <pc:spChg chg="del mod">
          <ac:chgData name="Phạm Xuân Trí" userId="20ce7614-f51f-4ab2-b983-f4c7e13cafc1" providerId="ADAL" clId="{50259126-2F9C-4B1B-BE47-083BA6844EA0}" dt="2020-12-02T15:11:18.496" v="3066"/>
          <ac:spMkLst>
            <pc:docMk/>
            <pc:sldMk cId="377536353" sldId="282"/>
            <ac:spMk id="29" creationId="{A803C7F5-9529-4B2A-BF3E-2848F212FA41}"/>
          </ac:spMkLst>
        </pc:spChg>
        <pc:spChg chg="add del">
          <ac:chgData name="Phạm Xuân Trí" userId="20ce7614-f51f-4ab2-b983-f4c7e13cafc1" providerId="ADAL" clId="{50259126-2F9C-4B1B-BE47-083BA6844EA0}" dt="2020-12-02T15:20:47.943" v="3138" actId="22"/>
          <ac:spMkLst>
            <pc:docMk/>
            <pc:sldMk cId="377536353" sldId="282"/>
            <ac:spMk id="32" creationId="{78518F07-0169-46DA-9709-7187A87AF8C2}"/>
          </ac:spMkLst>
        </pc:spChg>
        <pc:grpChg chg="add mod">
          <ac:chgData name="Phạm Xuân Trí" userId="20ce7614-f51f-4ab2-b983-f4c7e13cafc1" providerId="ADAL" clId="{50259126-2F9C-4B1B-BE47-083BA6844EA0}" dt="2020-12-02T15:19:57.453" v="3136" actId="1076"/>
          <ac:grpSpMkLst>
            <pc:docMk/>
            <pc:sldMk cId="377536353" sldId="282"/>
            <ac:grpSpMk id="10" creationId="{7F6984E5-A79B-4405-B78C-5B475D98A484}"/>
          </ac:grpSpMkLst>
        </pc:grpChg>
        <pc:picChg chg="add mod">
          <ac:chgData name="Phạm Xuân Trí" userId="20ce7614-f51f-4ab2-b983-f4c7e13cafc1" providerId="ADAL" clId="{50259126-2F9C-4B1B-BE47-083BA6844EA0}" dt="2020-12-02T15:19:54.666" v="3135" actId="164"/>
          <ac:picMkLst>
            <pc:docMk/>
            <pc:sldMk cId="377536353" sldId="282"/>
            <ac:picMk id="7" creationId="{497E8424-EB50-424F-A49B-3C8ED64F17F0}"/>
          </ac:picMkLst>
        </pc:picChg>
        <pc:picChg chg="add mod">
          <ac:chgData name="Phạm Xuân Trí" userId="20ce7614-f51f-4ab2-b983-f4c7e13cafc1" providerId="ADAL" clId="{50259126-2F9C-4B1B-BE47-083BA6844EA0}" dt="2020-12-02T15:19:54.666" v="3135" actId="164"/>
          <ac:picMkLst>
            <pc:docMk/>
            <pc:sldMk cId="377536353" sldId="282"/>
            <ac:picMk id="9" creationId="{44DD003A-87F6-4AA3-A198-3426A513E6EA}"/>
          </ac:picMkLst>
        </pc:picChg>
        <pc:picChg chg="add del mod">
          <ac:chgData name="Phạm Xuân Trí" userId="20ce7614-f51f-4ab2-b983-f4c7e13cafc1" providerId="ADAL" clId="{50259126-2F9C-4B1B-BE47-083BA6844EA0}" dt="2020-12-02T15:12:45.815" v="3070" actId="478"/>
          <ac:picMkLst>
            <pc:docMk/>
            <pc:sldMk cId="377536353" sldId="282"/>
            <ac:picMk id="21" creationId="{38B51B85-E54A-4A9C-A8B9-4700F576204A}"/>
          </ac:picMkLst>
        </pc:picChg>
        <pc:picChg chg="add mod">
          <ac:chgData name="Phạm Xuân Trí" userId="20ce7614-f51f-4ab2-b983-f4c7e13cafc1" providerId="ADAL" clId="{50259126-2F9C-4B1B-BE47-083BA6844EA0}" dt="2020-12-02T15:13:17.185" v="3079"/>
          <ac:picMkLst>
            <pc:docMk/>
            <pc:sldMk cId="377536353" sldId="282"/>
            <ac:picMk id="22" creationId="{ADD5F30D-CCAD-40EE-81DF-86290BE4A4CE}"/>
          </ac:picMkLst>
        </pc:picChg>
      </pc:sldChg>
      <pc:sldChg chg="del">
        <pc:chgData name="Phạm Xuân Trí" userId="20ce7614-f51f-4ab2-b983-f4c7e13cafc1" providerId="ADAL" clId="{50259126-2F9C-4B1B-BE47-083BA6844EA0}" dt="2020-12-03T04:51:56.735" v="5568" actId="47"/>
        <pc:sldMkLst>
          <pc:docMk/>
          <pc:sldMk cId="1921955239" sldId="287"/>
        </pc:sldMkLst>
      </pc:sldChg>
      <pc:sldChg chg="addSp delSp modSp mod ord">
        <pc:chgData name="Phạm Xuân Trí" userId="20ce7614-f51f-4ab2-b983-f4c7e13cafc1" providerId="ADAL" clId="{50259126-2F9C-4B1B-BE47-083BA6844EA0}" dt="2020-12-03T05:10:13.021" v="5590" actId="1076"/>
        <pc:sldMkLst>
          <pc:docMk/>
          <pc:sldMk cId="1730906734" sldId="288"/>
        </pc:sldMkLst>
        <pc:spChg chg="mod">
          <ac:chgData name="Phạm Xuân Trí" userId="20ce7614-f51f-4ab2-b983-f4c7e13cafc1" providerId="ADAL" clId="{50259126-2F9C-4B1B-BE47-083BA6844EA0}" dt="2020-12-03T01:11:51.213" v="5471" actId="1076"/>
          <ac:spMkLst>
            <pc:docMk/>
            <pc:sldMk cId="1730906734" sldId="288"/>
            <ac:spMk id="4" creationId="{BE8AA9BD-5B28-4BB1-803B-54BB6E1B0DE1}"/>
          </ac:spMkLst>
        </pc:spChg>
        <pc:spChg chg="mod">
          <ac:chgData name="Phạm Xuân Trí" userId="20ce7614-f51f-4ab2-b983-f4c7e13cafc1" providerId="ADAL" clId="{50259126-2F9C-4B1B-BE47-083BA6844EA0}" dt="2020-12-03T05:10:13.021" v="5590" actId="1076"/>
          <ac:spMkLst>
            <pc:docMk/>
            <pc:sldMk cId="1730906734" sldId="288"/>
            <ac:spMk id="12" creationId="{BB7343C9-5B3A-42CB-A7AD-BFA91907D180}"/>
          </ac:spMkLst>
        </pc:spChg>
        <pc:graphicFrameChg chg="add del mod">
          <ac:chgData name="Phạm Xuân Trí" userId="20ce7614-f51f-4ab2-b983-f4c7e13cafc1" providerId="ADAL" clId="{50259126-2F9C-4B1B-BE47-083BA6844EA0}" dt="2020-12-03T01:10:24.404" v="5454" actId="478"/>
          <ac:graphicFrameMkLst>
            <pc:docMk/>
            <pc:sldMk cId="1730906734" sldId="288"/>
            <ac:graphicFrameMk id="3" creationId="{02E1B0D1-4239-43B3-9164-A71960BD2304}"/>
          </ac:graphicFrameMkLst>
        </pc:graphicFrameChg>
      </pc:sldChg>
      <pc:sldChg chg="addSp delSp modSp add mod delAnim modNotesTx">
        <pc:chgData name="Phạm Xuân Trí" userId="20ce7614-f51f-4ab2-b983-f4c7e13cafc1" providerId="ADAL" clId="{50259126-2F9C-4B1B-BE47-083BA6844EA0}" dt="2020-12-02T15:53:00.437" v="4870" actId="20577"/>
        <pc:sldMkLst>
          <pc:docMk/>
          <pc:sldMk cId="951520670" sldId="290"/>
        </pc:sldMkLst>
        <pc:spChg chg="mod">
          <ac:chgData name="Phạm Xuân Trí" userId="20ce7614-f51f-4ab2-b983-f4c7e13cafc1" providerId="ADAL" clId="{50259126-2F9C-4B1B-BE47-083BA6844EA0}" dt="2020-12-02T14:50:35.934" v="2817" actId="20577"/>
          <ac:spMkLst>
            <pc:docMk/>
            <pc:sldMk cId="951520670" sldId="290"/>
            <ac:spMk id="4" creationId="{BE8AA9BD-5B28-4BB1-803B-54BB6E1B0DE1}"/>
          </ac:spMkLst>
        </pc:spChg>
        <pc:spChg chg="add mod">
          <ac:chgData name="Phạm Xuân Trí" userId="20ce7614-f51f-4ab2-b983-f4c7e13cafc1" providerId="ADAL" clId="{50259126-2F9C-4B1B-BE47-083BA6844EA0}" dt="2020-12-02T14:54:46.689" v="2931" actId="20577"/>
          <ac:spMkLst>
            <pc:docMk/>
            <pc:sldMk cId="951520670" sldId="290"/>
            <ac:spMk id="23" creationId="{31FE27F1-19C8-43D8-84D6-6980AEECDCE6}"/>
          </ac:spMkLst>
        </pc:spChg>
        <pc:spChg chg="del">
          <ac:chgData name="Phạm Xuân Trí" userId="20ce7614-f51f-4ab2-b983-f4c7e13cafc1" providerId="ADAL" clId="{50259126-2F9C-4B1B-BE47-083BA6844EA0}" dt="2020-12-02T14:50:32.139" v="2808" actId="478"/>
          <ac:spMkLst>
            <pc:docMk/>
            <pc:sldMk cId="951520670" sldId="290"/>
            <ac:spMk id="24" creationId="{0A7D16A3-EAA5-4127-B72D-E7417D922635}"/>
          </ac:spMkLst>
        </pc:spChg>
        <pc:spChg chg="add del mod">
          <ac:chgData name="Phạm Xuân Trí" userId="20ce7614-f51f-4ab2-b983-f4c7e13cafc1" providerId="ADAL" clId="{50259126-2F9C-4B1B-BE47-083BA6844EA0}" dt="2020-12-02T14:51:11.689" v="2822"/>
          <ac:spMkLst>
            <pc:docMk/>
            <pc:sldMk cId="951520670" sldId="290"/>
            <ac:spMk id="26" creationId="{23BB84C4-999C-4B5F-9CFA-9532E69AB420}"/>
          </ac:spMkLst>
        </pc:spChg>
        <pc:spChg chg="add del">
          <ac:chgData name="Phạm Xuân Trí" userId="20ce7614-f51f-4ab2-b983-f4c7e13cafc1" providerId="ADAL" clId="{50259126-2F9C-4B1B-BE47-083BA6844EA0}" dt="2020-12-02T14:51:52.046" v="2865" actId="22"/>
          <ac:spMkLst>
            <pc:docMk/>
            <pc:sldMk cId="951520670" sldId="290"/>
            <ac:spMk id="27" creationId="{D229EA64-54CB-411F-BD10-9FFB63B285CA}"/>
          </ac:spMkLst>
        </pc:spChg>
        <pc:spChg chg="del">
          <ac:chgData name="Phạm Xuân Trí" userId="20ce7614-f51f-4ab2-b983-f4c7e13cafc1" providerId="ADAL" clId="{50259126-2F9C-4B1B-BE47-083BA6844EA0}" dt="2020-12-02T14:50:39.943" v="2818" actId="478"/>
          <ac:spMkLst>
            <pc:docMk/>
            <pc:sldMk cId="951520670" sldId="290"/>
            <ac:spMk id="29" creationId="{A803C7F5-9529-4B2A-BF3E-2848F212FA41}"/>
          </ac:spMkLst>
        </pc:spChg>
        <pc:grpChg chg="del">
          <ac:chgData name="Phạm Xuân Trí" userId="20ce7614-f51f-4ab2-b983-f4c7e13cafc1" providerId="ADAL" clId="{50259126-2F9C-4B1B-BE47-083BA6844EA0}" dt="2020-12-02T14:50:32.139" v="2808" actId="478"/>
          <ac:grpSpMkLst>
            <pc:docMk/>
            <pc:sldMk cId="951520670" sldId="290"/>
            <ac:grpSpMk id="14" creationId="{D0F0FA92-A4F2-46C7-876A-A2DE19D76B6B}"/>
          </ac:grpSpMkLst>
        </pc:grpChg>
        <pc:picChg chg="del">
          <ac:chgData name="Phạm Xuân Trí" userId="20ce7614-f51f-4ab2-b983-f4c7e13cafc1" providerId="ADAL" clId="{50259126-2F9C-4B1B-BE47-083BA6844EA0}" dt="2020-12-02T14:50:32.139" v="2808" actId="478"/>
          <ac:picMkLst>
            <pc:docMk/>
            <pc:sldMk cId="951520670" sldId="290"/>
            <ac:picMk id="25" creationId="{9B97CB5B-5A85-454B-9E0A-2EE3E4A40994}"/>
          </ac:picMkLst>
        </pc:picChg>
        <pc:picChg chg="add mod">
          <ac:chgData name="Phạm Xuân Trí" userId="20ce7614-f51f-4ab2-b983-f4c7e13cafc1" providerId="ADAL" clId="{50259126-2F9C-4B1B-BE47-083BA6844EA0}" dt="2020-12-02T14:52:11.382" v="2873" actId="1076"/>
          <ac:picMkLst>
            <pc:docMk/>
            <pc:sldMk cId="951520670" sldId="290"/>
            <ac:picMk id="28" creationId="{9B89B89C-D73B-4FDE-B751-0CA412C9FC7A}"/>
          </ac:picMkLst>
        </pc:picChg>
        <pc:picChg chg="add del mod">
          <ac:chgData name="Phạm Xuân Trí" userId="20ce7614-f51f-4ab2-b983-f4c7e13cafc1" providerId="ADAL" clId="{50259126-2F9C-4B1B-BE47-083BA6844EA0}" dt="2020-12-02T14:52:28.182" v="2876" actId="478"/>
          <ac:picMkLst>
            <pc:docMk/>
            <pc:sldMk cId="951520670" sldId="290"/>
            <ac:picMk id="30" creationId="{E744E78F-7FB3-45BF-B960-7423BD2BFA8A}"/>
          </ac:picMkLst>
        </pc:picChg>
      </pc:sldChg>
      <pc:sldChg chg="addSp delSp modSp add mod modNotesTx">
        <pc:chgData name="Phạm Xuân Trí" userId="20ce7614-f51f-4ab2-b983-f4c7e13cafc1" providerId="ADAL" clId="{50259126-2F9C-4B1B-BE47-083BA6844EA0}" dt="2020-12-02T15:53:41.658" v="4963" actId="20577"/>
        <pc:sldMkLst>
          <pc:docMk/>
          <pc:sldMk cId="3911499279" sldId="291"/>
        </pc:sldMkLst>
        <pc:spChg chg="add mod">
          <ac:chgData name="Phạm Xuân Trí" userId="20ce7614-f51f-4ab2-b983-f4c7e13cafc1" providerId="ADAL" clId="{50259126-2F9C-4B1B-BE47-083BA6844EA0}" dt="2020-12-02T15:00:59.951" v="3018" actId="2711"/>
          <ac:spMkLst>
            <pc:docMk/>
            <pc:sldMk cId="3911499279" sldId="291"/>
            <ac:spMk id="3" creationId="{D85592DD-80D9-4C0A-B3F1-AA8234311335}"/>
          </ac:spMkLst>
        </pc:spChg>
        <pc:spChg chg="mod">
          <ac:chgData name="Phạm Xuân Trí" userId="20ce7614-f51f-4ab2-b983-f4c7e13cafc1" providerId="ADAL" clId="{50259126-2F9C-4B1B-BE47-083BA6844EA0}" dt="2020-12-02T15:02:15.420" v="3019" actId="1076"/>
          <ac:spMkLst>
            <pc:docMk/>
            <pc:sldMk cId="3911499279" sldId="291"/>
            <ac:spMk id="4" creationId="{BE8AA9BD-5B28-4BB1-803B-54BB6E1B0DE1}"/>
          </ac:spMkLst>
        </pc:spChg>
        <pc:spChg chg="del">
          <ac:chgData name="Phạm Xuân Trí" userId="20ce7614-f51f-4ab2-b983-f4c7e13cafc1" providerId="ADAL" clId="{50259126-2F9C-4B1B-BE47-083BA6844EA0}" dt="2020-12-02T14:56:22.911" v="2998" actId="478"/>
          <ac:spMkLst>
            <pc:docMk/>
            <pc:sldMk cId="3911499279" sldId="291"/>
            <ac:spMk id="23" creationId="{31FE27F1-19C8-43D8-84D6-6980AEECDCE6}"/>
          </ac:spMkLst>
        </pc:spChg>
        <pc:grpChg chg="mod">
          <ac:chgData name="Phạm Xuân Trí" userId="20ce7614-f51f-4ab2-b983-f4c7e13cafc1" providerId="ADAL" clId="{50259126-2F9C-4B1B-BE47-083BA6844EA0}" dt="2020-12-02T15:00:29.841" v="3015" actId="1076"/>
          <ac:grpSpMkLst>
            <pc:docMk/>
            <pc:sldMk cId="3911499279" sldId="291"/>
            <ac:grpSpMk id="15" creationId="{99A81CDB-32D0-44DE-8C97-ED9715A26794}"/>
          </ac:grpSpMkLst>
        </pc:grpChg>
        <pc:picChg chg="add mod ord">
          <ac:chgData name="Phạm Xuân Trí" userId="20ce7614-f51f-4ab2-b983-f4c7e13cafc1" providerId="ADAL" clId="{50259126-2F9C-4B1B-BE47-083BA6844EA0}" dt="2020-12-02T15:07:49.283" v="3063" actId="1076"/>
          <ac:picMkLst>
            <pc:docMk/>
            <pc:sldMk cId="3911499279" sldId="291"/>
            <ac:picMk id="13" creationId="{969A0978-D33E-4205-B90A-90CEE6E0DD5D}"/>
          </ac:picMkLst>
        </pc:picChg>
        <pc:picChg chg="del">
          <ac:chgData name="Phạm Xuân Trí" userId="20ce7614-f51f-4ab2-b983-f4c7e13cafc1" providerId="ADAL" clId="{50259126-2F9C-4B1B-BE47-083BA6844EA0}" dt="2020-12-02T14:56:24.668" v="2999" actId="478"/>
          <ac:picMkLst>
            <pc:docMk/>
            <pc:sldMk cId="3911499279" sldId="291"/>
            <ac:picMk id="28" creationId="{9B89B89C-D73B-4FDE-B751-0CA412C9FC7A}"/>
          </ac:picMkLst>
        </pc:picChg>
      </pc:sldChg>
      <pc:sldChg chg="addSp delSp modSp add del mod">
        <pc:chgData name="Phạm Xuân Trí" userId="20ce7614-f51f-4ab2-b983-f4c7e13cafc1" providerId="ADAL" clId="{50259126-2F9C-4B1B-BE47-083BA6844EA0}" dt="2020-12-02T15:11:51.784" v="3067" actId="47"/>
        <pc:sldMkLst>
          <pc:docMk/>
          <pc:sldMk cId="582341398" sldId="292"/>
        </pc:sldMkLst>
        <pc:spChg chg="del">
          <ac:chgData name="Phạm Xuân Trí" userId="20ce7614-f51f-4ab2-b983-f4c7e13cafc1" providerId="ADAL" clId="{50259126-2F9C-4B1B-BE47-083BA6844EA0}" dt="2020-12-02T15:04:19.832" v="3021" actId="478"/>
          <ac:spMkLst>
            <pc:docMk/>
            <pc:sldMk cId="582341398" sldId="292"/>
            <ac:spMk id="3" creationId="{D85592DD-80D9-4C0A-B3F1-AA8234311335}"/>
          </ac:spMkLst>
        </pc:spChg>
        <pc:spChg chg="add mod">
          <ac:chgData name="Phạm Xuân Trí" userId="20ce7614-f51f-4ab2-b983-f4c7e13cafc1" providerId="ADAL" clId="{50259126-2F9C-4B1B-BE47-083BA6844EA0}" dt="2020-12-02T15:05:30.858" v="3052" actId="1076"/>
          <ac:spMkLst>
            <pc:docMk/>
            <pc:sldMk cId="582341398" sldId="292"/>
            <ac:spMk id="5" creationId="{79663067-CE01-4598-9492-3000FF5F5B13}"/>
          </ac:spMkLst>
        </pc:spChg>
        <pc:picChg chg="add del mod">
          <ac:chgData name="Phạm Xuân Trí" userId="20ce7614-f51f-4ab2-b983-f4c7e13cafc1" providerId="ADAL" clId="{50259126-2F9C-4B1B-BE47-083BA6844EA0}" dt="2020-12-02T15:07:04.751" v="3055" actId="478"/>
          <ac:picMkLst>
            <pc:docMk/>
            <pc:sldMk cId="582341398" sldId="292"/>
            <ac:picMk id="11" creationId="{9BE3E908-F1EE-42E7-AD66-702262D46B60}"/>
          </ac:picMkLst>
        </pc:picChg>
      </pc:sldChg>
      <pc:sldChg chg="add ord">
        <pc:chgData name="Phạm Xuân Trí" userId="20ce7614-f51f-4ab2-b983-f4c7e13cafc1" providerId="ADAL" clId="{50259126-2F9C-4B1B-BE47-083BA6844EA0}" dt="2020-12-03T05:10:33.401" v="5592"/>
        <pc:sldMkLst>
          <pc:docMk/>
          <pc:sldMk cId="1179056688" sldId="292"/>
        </pc:sldMkLst>
      </pc:sldChg>
      <pc:sldChg chg="addSp delSp modSp add del mod ord delAnim modAnim">
        <pc:chgData name="Phạm Xuân Trí" userId="20ce7614-f51f-4ab2-b983-f4c7e13cafc1" providerId="ADAL" clId="{50259126-2F9C-4B1B-BE47-083BA6844EA0}" dt="2020-12-02T16:12:47.469" v="5444" actId="2696"/>
        <pc:sldMkLst>
          <pc:docMk/>
          <pc:sldMk cId="3824737955" sldId="292"/>
        </pc:sldMkLst>
        <pc:spChg chg="add mod">
          <ac:chgData name="Phạm Xuân Trí" userId="20ce7614-f51f-4ab2-b983-f4c7e13cafc1" providerId="ADAL" clId="{50259126-2F9C-4B1B-BE47-083BA6844EA0}" dt="2020-12-02T15:29:12.852" v="3225" actId="164"/>
          <ac:spMkLst>
            <pc:docMk/>
            <pc:sldMk cId="3824737955" sldId="292"/>
            <ac:spMk id="3" creationId="{39B91192-1113-4A60-BD3E-BFC28EA418A5}"/>
          </ac:spMkLst>
        </pc:spChg>
        <pc:spChg chg="mod">
          <ac:chgData name="Phạm Xuân Trí" userId="20ce7614-f51f-4ab2-b983-f4c7e13cafc1" providerId="ADAL" clId="{50259126-2F9C-4B1B-BE47-083BA6844EA0}" dt="2020-12-02T15:23:00.196" v="3159" actId="1076"/>
          <ac:spMkLst>
            <pc:docMk/>
            <pc:sldMk cId="3824737955" sldId="292"/>
            <ac:spMk id="4" creationId="{BE8AA9BD-5B28-4BB1-803B-54BB6E1B0DE1}"/>
          </ac:spMkLst>
        </pc:spChg>
        <pc:spChg chg="mod">
          <ac:chgData name="Phạm Xuân Trí" userId="20ce7614-f51f-4ab2-b983-f4c7e13cafc1" providerId="ADAL" clId="{50259126-2F9C-4B1B-BE47-083BA6844EA0}" dt="2020-12-02T15:22:49.767" v="3157"/>
          <ac:spMkLst>
            <pc:docMk/>
            <pc:sldMk cId="3824737955" sldId="292"/>
            <ac:spMk id="24" creationId="{282A73B1-A7B9-4A20-96F0-6CFEE5AF4920}"/>
          </ac:spMkLst>
        </pc:spChg>
        <pc:spChg chg="mod">
          <ac:chgData name="Phạm Xuân Trí" userId="20ce7614-f51f-4ab2-b983-f4c7e13cafc1" providerId="ADAL" clId="{50259126-2F9C-4B1B-BE47-083BA6844EA0}" dt="2020-12-02T15:22:49.767" v="3157"/>
          <ac:spMkLst>
            <pc:docMk/>
            <pc:sldMk cId="3824737955" sldId="292"/>
            <ac:spMk id="25" creationId="{19F4D818-9C8A-4538-A64C-D7A04E9B7831}"/>
          </ac:spMkLst>
        </pc:spChg>
        <pc:spChg chg="mod">
          <ac:chgData name="Phạm Xuân Trí" userId="20ce7614-f51f-4ab2-b983-f4c7e13cafc1" providerId="ADAL" clId="{50259126-2F9C-4B1B-BE47-083BA6844EA0}" dt="2020-12-02T15:22:49.767" v="3157"/>
          <ac:spMkLst>
            <pc:docMk/>
            <pc:sldMk cId="3824737955" sldId="292"/>
            <ac:spMk id="29" creationId="{7BAF3CD4-7BA7-4787-9B60-18CD6782CB46}"/>
          </ac:spMkLst>
        </pc:spChg>
        <pc:spChg chg="del">
          <ac:chgData name="Phạm Xuân Trí" userId="20ce7614-f51f-4ab2-b983-f4c7e13cafc1" providerId="ADAL" clId="{50259126-2F9C-4B1B-BE47-083BA6844EA0}" dt="2020-12-02T15:20:54.983" v="3140" actId="478"/>
          <ac:spMkLst>
            <pc:docMk/>
            <pc:sldMk cId="3824737955" sldId="292"/>
            <ac:spMk id="30" creationId="{B4ECE205-65D6-4C84-A69F-7875B533E79C}"/>
          </ac:spMkLst>
        </pc:spChg>
        <pc:spChg chg="add mod">
          <ac:chgData name="Phạm Xuân Trí" userId="20ce7614-f51f-4ab2-b983-f4c7e13cafc1" providerId="ADAL" clId="{50259126-2F9C-4B1B-BE47-083BA6844EA0}" dt="2020-12-02T15:22:49.767" v="3157"/>
          <ac:spMkLst>
            <pc:docMk/>
            <pc:sldMk cId="3824737955" sldId="292"/>
            <ac:spMk id="32" creationId="{8D83BE7A-2838-4D74-94C2-6F29BA1DE224}"/>
          </ac:spMkLst>
        </pc:spChg>
        <pc:spChg chg="mod">
          <ac:chgData name="Phạm Xuân Trí" userId="20ce7614-f51f-4ab2-b983-f4c7e13cafc1" providerId="ADAL" clId="{50259126-2F9C-4B1B-BE47-083BA6844EA0}" dt="2020-12-02T15:23:15.995" v="3161"/>
          <ac:spMkLst>
            <pc:docMk/>
            <pc:sldMk cId="3824737955" sldId="292"/>
            <ac:spMk id="35" creationId="{33A97381-99F3-4C50-B075-86F7F501477D}"/>
          </ac:spMkLst>
        </pc:spChg>
        <pc:spChg chg="mod">
          <ac:chgData name="Phạm Xuân Trí" userId="20ce7614-f51f-4ab2-b983-f4c7e13cafc1" providerId="ADAL" clId="{50259126-2F9C-4B1B-BE47-083BA6844EA0}" dt="2020-12-02T15:23:15.995" v="3161"/>
          <ac:spMkLst>
            <pc:docMk/>
            <pc:sldMk cId="3824737955" sldId="292"/>
            <ac:spMk id="36" creationId="{183150AA-8920-46A2-8178-2049DFD13BAB}"/>
          </ac:spMkLst>
        </pc:spChg>
        <pc:spChg chg="mod">
          <ac:chgData name="Phạm Xuân Trí" userId="20ce7614-f51f-4ab2-b983-f4c7e13cafc1" providerId="ADAL" clId="{50259126-2F9C-4B1B-BE47-083BA6844EA0}" dt="2020-12-02T15:23:15.995" v="3161"/>
          <ac:spMkLst>
            <pc:docMk/>
            <pc:sldMk cId="3824737955" sldId="292"/>
            <ac:spMk id="37" creationId="{41AEC762-7C2C-4191-9E4D-F8931A630CF9}"/>
          </ac:spMkLst>
        </pc:spChg>
        <pc:spChg chg="add del mod">
          <ac:chgData name="Phạm Xuân Trí" userId="20ce7614-f51f-4ab2-b983-f4c7e13cafc1" providerId="ADAL" clId="{50259126-2F9C-4B1B-BE47-083BA6844EA0}" dt="2020-12-02T15:23:17.301" v="3162"/>
          <ac:spMkLst>
            <pc:docMk/>
            <pc:sldMk cId="3824737955" sldId="292"/>
            <ac:spMk id="38" creationId="{15FD65EE-94BA-4D41-B708-EE447D701D0E}"/>
          </ac:spMkLst>
        </pc:spChg>
        <pc:spChg chg="add mod">
          <ac:chgData name="Phạm Xuân Trí" userId="20ce7614-f51f-4ab2-b983-f4c7e13cafc1" providerId="ADAL" clId="{50259126-2F9C-4B1B-BE47-083BA6844EA0}" dt="2020-12-02T15:29:12.852" v="3225" actId="164"/>
          <ac:spMkLst>
            <pc:docMk/>
            <pc:sldMk cId="3824737955" sldId="292"/>
            <ac:spMk id="40" creationId="{C42FFE05-3131-442B-BE7E-3DF8F62B3E69}"/>
          </ac:spMkLst>
        </pc:spChg>
        <pc:spChg chg="add del mod">
          <ac:chgData name="Phạm Xuân Trí" userId="20ce7614-f51f-4ab2-b983-f4c7e13cafc1" providerId="ADAL" clId="{50259126-2F9C-4B1B-BE47-083BA6844EA0}" dt="2020-12-02T15:24:05.156" v="3175"/>
          <ac:spMkLst>
            <pc:docMk/>
            <pc:sldMk cId="3824737955" sldId="292"/>
            <ac:spMk id="41" creationId="{51CFE2CF-5672-45B9-80D6-7B4326978D43}"/>
          </ac:spMkLst>
        </pc:spChg>
        <pc:spChg chg="add mod">
          <ac:chgData name="Phạm Xuân Trí" userId="20ce7614-f51f-4ab2-b983-f4c7e13cafc1" providerId="ADAL" clId="{50259126-2F9C-4B1B-BE47-083BA6844EA0}" dt="2020-12-02T15:29:12.852" v="3225" actId="164"/>
          <ac:spMkLst>
            <pc:docMk/>
            <pc:sldMk cId="3824737955" sldId="292"/>
            <ac:spMk id="42" creationId="{8B416798-CB4D-43F4-A7A3-14A5CAA8697E}"/>
          </ac:spMkLst>
        </pc:spChg>
        <pc:grpChg chg="del">
          <ac:chgData name="Phạm Xuân Trí" userId="20ce7614-f51f-4ab2-b983-f4c7e13cafc1" providerId="ADAL" clId="{50259126-2F9C-4B1B-BE47-083BA6844EA0}" dt="2020-12-02T15:20:54.983" v="3140" actId="478"/>
          <ac:grpSpMkLst>
            <pc:docMk/>
            <pc:sldMk cId="3824737955" sldId="292"/>
            <ac:grpSpMk id="10" creationId="{7F6984E5-A79B-4405-B78C-5B475D98A484}"/>
          </ac:grpSpMkLst>
        </pc:grpChg>
        <pc:grpChg chg="add mod">
          <ac:chgData name="Phạm Xuân Trí" userId="20ce7614-f51f-4ab2-b983-f4c7e13cafc1" providerId="ADAL" clId="{50259126-2F9C-4B1B-BE47-083BA6844EA0}" dt="2020-12-02T15:22:49.767" v="3157"/>
          <ac:grpSpMkLst>
            <pc:docMk/>
            <pc:sldMk cId="3824737955" sldId="292"/>
            <ac:grpSpMk id="22" creationId="{CA1A5524-A714-474C-8ED3-D386DC24ED9E}"/>
          </ac:grpSpMkLst>
        </pc:grpChg>
        <pc:grpChg chg="del">
          <ac:chgData name="Phạm Xuân Trí" userId="20ce7614-f51f-4ab2-b983-f4c7e13cafc1" providerId="ADAL" clId="{50259126-2F9C-4B1B-BE47-083BA6844EA0}" dt="2020-12-02T15:20:54.983" v="3140" actId="478"/>
          <ac:grpSpMkLst>
            <pc:docMk/>
            <pc:sldMk cId="3824737955" sldId="292"/>
            <ac:grpSpMk id="23" creationId="{E0F3954D-54A0-4A2F-8C71-30292E6E2A5A}"/>
          </ac:grpSpMkLst>
        </pc:grpChg>
        <pc:grpChg chg="add del mod">
          <ac:chgData name="Phạm Xuân Trí" userId="20ce7614-f51f-4ab2-b983-f4c7e13cafc1" providerId="ADAL" clId="{50259126-2F9C-4B1B-BE47-083BA6844EA0}" dt="2020-12-02T15:23:17.301" v="3162"/>
          <ac:grpSpMkLst>
            <pc:docMk/>
            <pc:sldMk cId="3824737955" sldId="292"/>
            <ac:grpSpMk id="34" creationId="{EAFE5EDD-4F32-44A4-8D5F-4F72D1D47097}"/>
          </ac:grpSpMkLst>
        </pc:grpChg>
        <pc:grpChg chg="add mod">
          <ac:chgData name="Phạm Xuân Trí" userId="20ce7614-f51f-4ab2-b983-f4c7e13cafc1" providerId="ADAL" clId="{50259126-2F9C-4B1B-BE47-083BA6844EA0}" dt="2020-12-02T15:29:16.510" v="3226" actId="1076"/>
          <ac:grpSpMkLst>
            <pc:docMk/>
            <pc:sldMk cId="3824737955" sldId="292"/>
            <ac:grpSpMk id="43" creationId="{DFA9E2FD-DCDB-4DF1-ADF3-5FED02E2902A}"/>
          </ac:grpSpMkLst>
        </pc:grpChg>
        <pc:picChg chg="add mod">
          <ac:chgData name="Phạm Xuân Trí" userId="20ce7614-f51f-4ab2-b983-f4c7e13cafc1" providerId="ADAL" clId="{50259126-2F9C-4B1B-BE47-083BA6844EA0}" dt="2020-12-02T15:29:12.852" v="3225" actId="164"/>
          <ac:picMkLst>
            <pc:docMk/>
            <pc:sldMk cId="3824737955" sldId="292"/>
            <ac:picMk id="8" creationId="{DA6B3AD7-2FEC-4AE1-99CD-23A4D6144BE4}"/>
          </ac:picMkLst>
        </pc:picChg>
        <pc:picChg chg="add mod">
          <ac:chgData name="Phạm Xuân Trí" userId="20ce7614-f51f-4ab2-b983-f4c7e13cafc1" providerId="ADAL" clId="{50259126-2F9C-4B1B-BE47-083BA6844EA0}" dt="2020-12-02T15:29:12.852" v="3225" actId="164"/>
          <ac:picMkLst>
            <pc:docMk/>
            <pc:sldMk cId="3824737955" sldId="292"/>
            <ac:picMk id="12" creationId="{040CFA8D-393D-4B9F-90B1-D740C441EB6A}"/>
          </ac:picMkLst>
        </pc:picChg>
        <pc:picChg chg="add mod">
          <ac:chgData name="Phạm Xuân Trí" userId="20ce7614-f51f-4ab2-b983-f4c7e13cafc1" providerId="ADAL" clId="{50259126-2F9C-4B1B-BE47-083BA6844EA0}" dt="2020-12-02T15:29:12.852" v="3225" actId="164"/>
          <ac:picMkLst>
            <pc:docMk/>
            <pc:sldMk cId="3824737955" sldId="292"/>
            <ac:picMk id="14" creationId="{442F93EA-E0E7-4D87-B9A4-6A2C04813015}"/>
          </ac:picMkLst>
        </pc:picChg>
        <pc:picChg chg="add mod">
          <ac:chgData name="Phạm Xuân Trí" userId="20ce7614-f51f-4ab2-b983-f4c7e13cafc1" providerId="ADAL" clId="{50259126-2F9C-4B1B-BE47-083BA6844EA0}" dt="2020-12-02T15:27:01.448" v="3213" actId="1076"/>
          <ac:picMkLst>
            <pc:docMk/>
            <pc:sldMk cId="3824737955" sldId="292"/>
            <ac:picMk id="21" creationId="{37ECBF12-B4E2-461F-8A70-96EFEFAF4A0F}"/>
          </ac:picMkLst>
        </pc:picChg>
        <pc:picChg chg="del">
          <ac:chgData name="Phạm Xuân Trí" userId="20ce7614-f51f-4ab2-b983-f4c7e13cafc1" providerId="ADAL" clId="{50259126-2F9C-4B1B-BE47-083BA6844EA0}" dt="2020-12-02T15:20:54.983" v="3140" actId="478"/>
          <ac:picMkLst>
            <pc:docMk/>
            <pc:sldMk cId="3824737955" sldId="292"/>
            <ac:picMk id="31" creationId="{0D1D1F8C-EE79-4D9D-AD52-F5572EE93FB9}"/>
          </ac:picMkLst>
        </pc:picChg>
        <pc:picChg chg="add mod">
          <ac:chgData name="Phạm Xuân Trí" userId="20ce7614-f51f-4ab2-b983-f4c7e13cafc1" providerId="ADAL" clId="{50259126-2F9C-4B1B-BE47-083BA6844EA0}" dt="2020-12-02T15:22:49.767" v="3157"/>
          <ac:picMkLst>
            <pc:docMk/>
            <pc:sldMk cId="3824737955" sldId="292"/>
            <ac:picMk id="33" creationId="{47D6AFB1-3657-40F4-8996-2AB5F78C0750}"/>
          </ac:picMkLst>
        </pc:picChg>
        <pc:picChg chg="add del mod">
          <ac:chgData name="Phạm Xuân Trí" userId="20ce7614-f51f-4ab2-b983-f4c7e13cafc1" providerId="ADAL" clId="{50259126-2F9C-4B1B-BE47-083BA6844EA0}" dt="2020-12-02T15:23:17.301" v="3162"/>
          <ac:picMkLst>
            <pc:docMk/>
            <pc:sldMk cId="3824737955" sldId="292"/>
            <ac:picMk id="39" creationId="{0CB389DF-3E0B-4B6D-95DC-6754611FF6B2}"/>
          </ac:picMkLst>
        </pc:picChg>
      </pc:sldChg>
      <pc:sldChg chg="add del">
        <pc:chgData name="Phạm Xuân Trí" userId="20ce7614-f51f-4ab2-b983-f4c7e13cafc1" providerId="ADAL" clId="{50259126-2F9C-4B1B-BE47-083BA6844EA0}" dt="2020-12-02T15:04:22.634" v="3023"/>
        <pc:sldMkLst>
          <pc:docMk/>
          <pc:sldMk cId="1064125879" sldId="293"/>
        </pc:sldMkLst>
      </pc:sldChg>
      <pc:sldChg chg="add del">
        <pc:chgData name="Phạm Xuân Trí" userId="20ce7614-f51f-4ab2-b983-f4c7e13cafc1" providerId="ADAL" clId="{50259126-2F9C-4B1B-BE47-083BA6844EA0}" dt="2020-12-02T15:04:32.317" v="3025"/>
        <pc:sldMkLst>
          <pc:docMk/>
          <pc:sldMk cId="1513167040" sldId="293"/>
        </pc:sldMkLst>
      </pc:sldChg>
      <pc:sldChg chg="add del">
        <pc:chgData name="Phạm Xuân Trí" userId="20ce7614-f51f-4ab2-b983-f4c7e13cafc1" providerId="ADAL" clId="{50259126-2F9C-4B1B-BE47-083BA6844EA0}" dt="2020-12-02T15:21:03.308" v="3142"/>
        <pc:sldMkLst>
          <pc:docMk/>
          <pc:sldMk cId="3325077802" sldId="293"/>
        </pc:sldMkLst>
      </pc:sldChg>
      <pc:sldChg chg="addCm modCm">
        <pc:chgData name="Phạm Xuân Trí" userId="20ce7614-f51f-4ab2-b983-f4c7e13cafc1" providerId="ADAL" clId="{50259126-2F9C-4B1B-BE47-083BA6844EA0}" dt="2020-12-02T15:36:26.120" v="3262"/>
        <pc:sldMkLst>
          <pc:docMk/>
          <pc:sldMk cId="3719248120" sldId="293"/>
        </pc:sldMkLst>
      </pc:sldChg>
      <pc:sldChg chg="addSp modSp add mod ord">
        <pc:chgData name="Phạm Xuân Trí" userId="20ce7614-f51f-4ab2-b983-f4c7e13cafc1" providerId="ADAL" clId="{50259126-2F9C-4B1B-BE47-083BA6844EA0}" dt="2020-12-03T06:42:46.560" v="5912" actId="1076"/>
        <pc:sldMkLst>
          <pc:docMk/>
          <pc:sldMk cId="1356747096" sldId="298"/>
        </pc:sldMkLst>
        <pc:spChg chg="mod">
          <ac:chgData name="Phạm Xuân Trí" userId="20ce7614-f51f-4ab2-b983-f4c7e13cafc1" providerId="ADAL" clId="{50259126-2F9C-4B1B-BE47-083BA6844EA0}" dt="2020-12-03T05:11:00.922" v="5607" actId="20577"/>
          <ac:spMkLst>
            <pc:docMk/>
            <pc:sldMk cId="1356747096" sldId="298"/>
            <ac:spMk id="4" creationId="{BE8AA9BD-5B28-4BB1-803B-54BB6E1B0DE1}"/>
          </ac:spMkLst>
        </pc:spChg>
        <pc:spChg chg="add mod">
          <ac:chgData name="Phạm Xuân Trí" userId="20ce7614-f51f-4ab2-b983-f4c7e13cafc1" providerId="ADAL" clId="{50259126-2F9C-4B1B-BE47-083BA6844EA0}" dt="2020-12-03T06:42:44.723" v="5911" actId="1076"/>
          <ac:spMkLst>
            <pc:docMk/>
            <pc:sldMk cId="1356747096" sldId="298"/>
            <ac:spMk id="14" creationId="{01429037-7D38-4042-AB89-3CD21DE0FD7C}"/>
          </ac:spMkLst>
        </pc:spChg>
        <pc:spChg chg="mod">
          <ac:chgData name="Phạm Xuân Trí" userId="20ce7614-f51f-4ab2-b983-f4c7e13cafc1" providerId="ADAL" clId="{50259126-2F9C-4B1B-BE47-083BA6844EA0}" dt="2020-12-03T06:31:05.306" v="5822" actId="1076"/>
          <ac:spMkLst>
            <pc:docMk/>
            <pc:sldMk cId="1356747096" sldId="298"/>
            <ac:spMk id="54" creationId="{A9170ADC-6094-4556-B83D-E10BDC3A2D90}"/>
          </ac:spMkLst>
        </pc:spChg>
        <pc:picChg chg="add mod">
          <ac:chgData name="Phạm Xuân Trí" userId="20ce7614-f51f-4ab2-b983-f4c7e13cafc1" providerId="ADAL" clId="{50259126-2F9C-4B1B-BE47-083BA6844EA0}" dt="2020-12-03T05:15:17.876" v="5817" actId="207"/>
          <ac:picMkLst>
            <pc:docMk/>
            <pc:sldMk cId="1356747096" sldId="298"/>
            <ac:picMk id="11" creationId="{F733DBE8-BBE4-4A1B-8369-55305FE1774E}"/>
          </ac:picMkLst>
        </pc:picChg>
        <pc:picChg chg="add mod">
          <ac:chgData name="Phạm Xuân Trí" userId="20ce7614-f51f-4ab2-b983-f4c7e13cafc1" providerId="ADAL" clId="{50259126-2F9C-4B1B-BE47-083BA6844EA0}" dt="2020-12-03T06:42:46.560" v="5912" actId="1076"/>
          <ac:picMkLst>
            <pc:docMk/>
            <pc:sldMk cId="1356747096" sldId="298"/>
            <ac:picMk id="15" creationId="{CD351D8E-4F45-4125-8F52-7F6EFA4EB9CB}"/>
          </ac:picMkLst>
        </pc:picChg>
      </pc:sldChg>
      <pc:sldMasterChg chg="setBg modSldLayout">
        <pc:chgData name="Phạm Xuân Trí" userId="20ce7614-f51f-4ab2-b983-f4c7e13cafc1" providerId="ADAL" clId="{50259126-2F9C-4B1B-BE47-083BA6844EA0}" dt="2020-12-02T07:34:09.967" v="1"/>
        <pc:sldMasterMkLst>
          <pc:docMk/>
          <pc:sldMasterMk cId="711015183" sldId="2147483648"/>
        </pc:sldMasterMkLst>
        <pc:sldLayoutChg chg="setBg">
          <pc:chgData name="Phạm Xuân Trí" userId="20ce7614-f51f-4ab2-b983-f4c7e13cafc1" providerId="ADAL" clId="{50259126-2F9C-4B1B-BE47-083BA6844EA0}" dt="2020-12-02T07:34:09.967" v="1"/>
          <pc:sldLayoutMkLst>
            <pc:docMk/>
            <pc:sldMasterMk cId="711015183" sldId="2147483648"/>
            <pc:sldLayoutMk cId="3931386240" sldId="2147483649"/>
          </pc:sldLayoutMkLst>
        </pc:sldLayoutChg>
        <pc:sldLayoutChg chg="setBg">
          <pc:chgData name="Phạm Xuân Trí" userId="20ce7614-f51f-4ab2-b983-f4c7e13cafc1" providerId="ADAL" clId="{50259126-2F9C-4B1B-BE47-083BA6844EA0}" dt="2020-12-02T07:34:09.967" v="1"/>
          <pc:sldLayoutMkLst>
            <pc:docMk/>
            <pc:sldMasterMk cId="711015183" sldId="2147483648"/>
            <pc:sldLayoutMk cId="4257958499" sldId="2147483650"/>
          </pc:sldLayoutMkLst>
        </pc:sldLayoutChg>
        <pc:sldLayoutChg chg="setBg">
          <pc:chgData name="Phạm Xuân Trí" userId="20ce7614-f51f-4ab2-b983-f4c7e13cafc1" providerId="ADAL" clId="{50259126-2F9C-4B1B-BE47-083BA6844EA0}" dt="2020-12-02T07:34:09.967" v="1"/>
          <pc:sldLayoutMkLst>
            <pc:docMk/>
            <pc:sldMasterMk cId="711015183" sldId="2147483648"/>
            <pc:sldLayoutMk cId="2335712563" sldId="2147483651"/>
          </pc:sldLayoutMkLst>
        </pc:sldLayoutChg>
        <pc:sldLayoutChg chg="setBg">
          <pc:chgData name="Phạm Xuân Trí" userId="20ce7614-f51f-4ab2-b983-f4c7e13cafc1" providerId="ADAL" clId="{50259126-2F9C-4B1B-BE47-083BA6844EA0}" dt="2020-12-02T07:34:09.967" v="1"/>
          <pc:sldLayoutMkLst>
            <pc:docMk/>
            <pc:sldMasterMk cId="711015183" sldId="2147483648"/>
            <pc:sldLayoutMk cId="1885676172" sldId="2147483652"/>
          </pc:sldLayoutMkLst>
        </pc:sldLayoutChg>
        <pc:sldLayoutChg chg="setBg">
          <pc:chgData name="Phạm Xuân Trí" userId="20ce7614-f51f-4ab2-b983-f4c7e13cafc1" providerId="ADAL" clId="{50259126-2F9C-4B1B-BE47-083BA6844EA0}" dt="2020-12-02T07:34:09.967" v="1"/>
          <pc:sldLayoutMkLst>
            <pc:docMk/>
            <pc:sldMasterMk cId="711015183" sldId="2147483648"/>
            <pc:sldLayoutMk cId="2948543891" sldId="2147483653"/>
          </pc:sldLayoutMkLst>
        </pc:sldLayoutChg>
        <pc:sldLayoutChg chg="setBg">
          <pc:chgData name="Phạm Xuân Trí" userId="20ce7614-f51f-4ab2-b983-f4c7e13cafc1" providerId="ADAL" clId="{50259126-2F9C-4B1B-BE47-083BA6844EA0}" dt="2020-12-02T07:34:09.967" v="1"/>
          <pc:sldLayoutMkLst>
            <pc:docMk/>
            <pc:sldMasterMk cId="711015183" sldId="2147483648"/>
            <pc:sldLayoutMk cId="1123258995" sldId="2147483654"/>
          </pc:sldLayoutMkLst>
        </pc:sldLayoutChg>
        <pc:sldLayoutChg chg="setBg">
          <pc:chgData name="Phạm Xuân Trí" userId="20ce7614-f51f-4ab2-b983-f4c7e13cafc1" providerId="ADAL" clId="{50259126-2F9C-4B1B-BE47-083BA6844EA0}" dt="2020-12-02T07:34:09.967" v="1"/>
          <pc:sldLayoutMkLst>
            <pc:docMk/>
            <pc:sldMasterMk cId="711015183" sldId="2147483648"/>
            <pc:sldLayoutMk cId="3857612815" sldId="2147483655"/>
          </pc:sldLayoutMkLst>
        </pc:sldLayoutChg>
        <pc:sldLayoutChg chg="setBg">
          <pc:chgData name="Phạm Xuân Trí" userId="20ce7614-f51f-4ab2-b983-f4c7e13cafc1" providerId="ADAL" clId="{50259126-2F9C-4B1B-BE47-083BA6844EA0}" dt="2020-12-02T07:34:09.967" v="1"/>
          <pc:sldLayoutMkLst>
            <pc:docMk/>
            <pc:sldMasterMk cId="711015183" sldId="2147483648"/>
            <pc:sldLayoutMk cId="1991524676" sldId="2147483656"/>
          </pc:sldLayoutMkLst>
        </pc:sldLayoutChg>
        <pc:sldLayoutChg chg="setBg">
          <pc:chgData name="Phạm Xuân Trí" userId="20ce7614-f51f-4ab2-b983-f4c7e13cafc1" providerId="ADAL" clId="{50259126-2F9C-4B1B-BE47-083BA6844EA0}" dt="2020-12-02T07:34:09.967" v="1"/>
          <pc:sldLayoutMkLst>
            <pc:docMk/>
            <pc:sldMasterMk cId="711015183" sldId="2147483648"/>
            <pc:sldLayoutMk cId="1287491540" sldId="2147483657"/>
          </pc:sldLayoutMkLst>
        </pc:sldLayoutChg>
        <pc:sldLayoutChg chg="setBg">
          <pc:chgData name="Phạm Xuân Trí" userId="20ce7614-f51f-4ab2-b983-f4c7e13cafc1" providerId="ADAL" clId="{50259126-2F9C-4B1B-BE47-083BA6844EA0}" dt="2020-12-02T07:34:09.967" v="1"/>
          <pc:sldLayoutMkLst>
            <pc:docMk/>
            <pc:sldMasterMk cId="711015183" sldId="2147483648"/>
            <pc:sldLayoutMk cId="1790921189" sldId="2147483658"/>
          </pc:sldLayoutMkLst>
        </pc:sldLayoutChg>
        <pc:sldLayoutChg chg="setBg">
          <pc:chgData name="Phạm Xuân Trí" userId="20ce7614-f51f-4ab2-b983-f4c7e13cafc1" providerId="ADAL" clId="{50259126-2F9C-4B1B-BE47-083BA6844EA0}" dt="2020-12-02T07:34:09.967" v="1"/>
          <pc:sldLayoutMkLst>
            <pc:docMk/>
            <pc:sldMasterMk cId="711015183" sldId="2147483648"/>
            <pc:sldLayoutMk cId="2128132167" sldId="2147483659"/>
          </pc:sldLayoutMkLst>
        </pc:sldLayoutChg>
      </pc:sldMasterChg>
    </pc:docChg>
  </pc:docChgLst>
  <pc:docChgLst>
    <pc:chgData name="Trần Đình Khang" userId="f4fd92be-d84e-4903-9d51-1d2a296b806f" providerId="ADAL" clId="{50650B4B-4C0E-49C5-882A-911361289A11}"/>
    <pc:docChg chg="undo custSel addSld modSld sldOrd">
      <pc:chgData name="Trần Đình Khang" userId="f4fd92be-d84e-4903-9d51-1d2a296b806f" providerId="ADAL" clId="{50650B4B-4C0E-49C5-882A-911361289A11}" dt="2020-12-02T20:35:05.752" v="967"/>
      <pc:docMkLst>
        <pc:docMk/>
      </pc:docMkLst>
      <pc:sldChg chg="addSp delSp modSp mod delAnim modAnim">
        <pc:chgData name="Trần Đình Khang" userId="f4fd92be-d84e-4903-9d51-1d2a296b806f" providerId="ADAL" clId="{50650B4B-4C0E-49C5-882A-911361289A11}" dt="2020-12-02T20:34:38.083" v="965"/>
        <pc:sldMkLst>
          <pc:docMk/>
          <pc:sldMk cId="2482457687" sldId="264"/>
        </pc:sldMkLst>
        <pc:spChg chg="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2" creationId="{555FC8F4-43EE-43E4-BBBC-49434B3A520A}"/>
          </ac:spMkLst>
        </pc:spChg>
        <pc:spChg chg="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3" creationId="{4C20B305-6275-48E1-8946-A32347CB376F}"/>
          </ac:spMkLst>
        </pc:spChg>
        <pc:spChg chg="mod">
          <ac:chgData name="Trần Đình Khang" userId="f4fd92be-d84e-4903-9d51-1d2a296b806f" providerId="ADAL" clId="{50650B4B-4C0E-49C5-882A-911361289A11}" dt="2020-12-02T19:04:55.209" v="260" actId="1076"/>
          <ac:spMkLst>
            <pc:docMk/>
            <pc:sldMk cId="2482457687" sldId="264"/>
            <ac:spMk id="4" creationId="{BE8AA9BD-5B28-4BB1-803B-54BB6E1B0DE1}"/>
          </ac:spMkLst>
        </pc:spChg>
        <pc:spChg chg="mod">
          <ac:chgData name="Trần Đình Khang" userId="f4fd92be-d84e-4903-9d51-1d2a296b806f" providerId="ADAL" clId="{50650B4B-4C0E-49C5-882A-911361289A11}" dt="2020-12-02T19:05:08.015" v="264" actId="1037"/>
          <ac:spMkLst>
            <pc:docMk/>
            <pc:sldMk cId="2482457687" sldId="264"/>
            <ac:spMk id="9" creationId="{1A06ACCC-548D-4873-BD3B-AD3CA2C095B0}"/>
          </ac:spMkLst>
        </pc:spChg>
        <pc:spChg chg="add del">
          <ac:chgData name="Trần Đình Khang" userId="f4fd92be-d84e-4903-9d51-1d2a296b806f" providerId="ADAL" clId="{50650B4B-4C0E-49C5-882A-911361289A11}" dt="2020-12-02T19:41:33.939" v="673" actId="478"/>
          <ac:spMkLst>
            <pc:docMk/>
            <pc:sldMk cId="2482457687" sldId="264"/>
            <ac:spMk id="11" creationId="{EBC31AA7-AFAC-4CF5-9537-AD7A11B7D40F}"/>
          </ac:spMkLst>
        </pc:spChg>
        <pc:spChg chg="del">
          <ac:chgData name="Trần Đình Khang" userId="f4fd92be-d84e-4903-9d51-1d2a296b806f" providerId="ADAL" clId="{50650B4B-4C0E-49C5-882A-911361289A11}" dt="2020-12-02T18:57:20.445" v="165" actId="478"/>
          <ac:spMkLst>
            <pc:docMk/>
            <pc:sldMk cId="2482457687" sldId="264"/>
            <ac:spMk id="13" creationId="{BE4AD99A-076B-4B78-BBFD-38BC498DCCBC}"/>
          </ac:spMkLst>
        </pc:spChg>
        <pc:spChg chg="del">
          <ac:chgData name="Trần Đình Khang" userId="f4fd92be-d84e-4903-9d51-1d2a296b806f" providerId="ADAL" clId="{50650B4B-4C0E-49C5-882A-911361289A11}" dt="2020-12-02T18:57:20.445" v="165" actId="478"/>
          <ac:spMkLst>
            <pc:docMk/>
            <pc:sldMk cId="2482457687" sldId="264"/>
            <ac:spMk id="14" creationId="{1A6BC045-9DFF-42FD-8C36-FC34502A7320}"/>
          </ac:spMkLst>
        </pc:spChg>
        <pc:spChg chg="del mod">
          <ac:chgData name="Trần Đình Khang" userId="f4fd92be-d84e-4903-9d51-1d2a296b806f" providerId="ADAL" clId="{50650B4B-4C0E-49C5-882A-911361289A11}" dt="2020-12-02T18:59:42.958" v="203" actId="478"/>
          <ac:spMkLst>
            <pc:docMk/>
            <pc:sldMk cId="2482457687" sldId="264"/>
            <ac:spMk id="15" creationId="{D32467DC-68B2-4A06-97DB-38EF79A869C1}"/>
          </ac:spMkLst>
        </pc:spChg>
        <pc:spChg chg="del">
          <ac:chgData name="Trần Đình Khang" userId="f4fd92be-d84e-4903-9d51-1d2a296b806f" providerId="ADAL" clId="{50650B4B-4C0E-49C5-882A-911361289A11}" dt="2020-12-02T18:59:42.014" v="202" actId="478"/>
          <ac:spMkLst>
            <pc:docMk/>
            <pc:sldMk cId="2482457687" sldId="264"/>
            <ac:spMk id="16" creationId="{59EAAEBB-9149-4D8C-85F9-C700A4FAC1A9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41" creationId="{759BE8F3-37A9-410F-B93D-3130067B119F}"/>
          </ac:spMkLst>
        </pc:spChg>
        <pc:spChg chg="add mod">
          <ac:chgData name="Trần Đình Khang" userId="f4fd92be-d84e-4903-9d51-1d2a296b806f" providerId="ADAL" clId="{50650B4B-4C0E-49C5-882A-911361289A11}" dt="2020-12-02T19:33:58.456" v="587" actId="1076"/>
          <ac:spMkLst>
            <pc:docMk/>
            <pc:sldMk cId="2482457687" sldId="264"/>
            <ac:spMk id="51" creationId="{4145E957-8DC5-48D8-8E87-677263F9AE64}"/>
          </ac:spMkLst>
        </pc:spChg>
        <pc:spChg chg="add del mod">
          <ac:chgData name="Trần Đình Khang" userId="f4fd92be-d84e-4903-9d51-1d2a296b806f" providerId="ADAL" clId="{50650B4B-4C0E-49C5-882A-911361289A11}" dt="2020-12-02T19:39:06.144" v="637" actId="11529"/>
          <ac:spMkLst>
            <pc:docMk/>
            <pc:sldMk cId="2482457687" sldId="264"/>
            <ac:spMk id="53" creationId="{7D1E6831-FA24-4037-996D-985BE29AF252}"/>
          </ac:spMkLst>
        </pc:spChg>
        <pc:spChg chg="add del mod">
          <ac:chgData name="Trần Đình Khang" userId="f4fd92be-d84e-4903-9d51-1d2a296b806f" providerId="ADAL" clId="{50650B4B-4C0E-49C5-882A-911361289A11}" dt="2020-12-02T19:39:42.921" v="643" actId="478"/>
          <ac:spMkLst>
            <pc:docMk/>
            <pc:sldMk cId="2482457687" sldId="264"/>
            <ac:spMk id="54" creationId="{FE5438E4-8F65-46FD-AECD-49B8E463BAC9}"/>
          </ac:spMkLst>
        </pc:spChg>
        <pc:spChg chg="add mod ord">
          <ac:chgData name="Trần Đình Khang" userId="f4fd92be-d84e-4903-9d51-1d2a296b806f" providerId="ADAL" clId="{50650B4B-4C0E-49C5-882A-911361289A11}" dt="2020-12-02T20:04:07.571" v="785" actId="1076"/>
          <ac:spMkLst>
            <pc:docMk/>
            <pc:sldMk cId="2482457687" sldId="264"/>
            <ac:spMk id="55" creationId="{8A195E93-8F46-440B-A105-32E4158A0C61}"/>
          </ac:spMkLst>
        </pc:spChg>
        <pc:spChg chg="add mod ord">
          <ac:chgData name="Trần Đình Khang" userId="f4fd92be-d84e-4903-9d51-1d2a296b806f" providerId="ADAL" clId="{50650B4B-4C0E-49C5-882A-911361289A11}" dt="2020-12-02T19:53:04.910" v="718" actId="171"/>
          <ac:spMkLst>
            <pc:docMk/>
            <pc:sldMk cId="2482457687" sldId="264"/>
            <ac:spMk id="56" creationId="{30586E88-D0D5-4C9F-8094-B421B964B836}"/>
          </ac:spMkLst>
        </pc:spChg>
        <pc:spChg chg="add del mod">
          <ac:chgData name="Trần Đình Khang" userId="f4fd92be-d84e-4903-9d51-1d2a296b806f" providerId="ADAL" clId="{50650B4B-4C0E-49C5-882A-911361289A11}" dt="2020-12-02T19:19:02.932" v="421" actId="478"/>
          <ac:spMkLst>
            <pc:docMk/>
            <pc:sldMk cId="2482457687" sldId="264"/>
            <ac:spMk id="58" creationId="{25133141-D3DE-4A03-A7F2-2E3B8000FE60}"/>
          </ac:spMkLst>
        </pc:spChg>
        <pc:spChg chg="add del mod">
          <ac:chgData name="Trần Đình Khang" userId="f4fd92be-d84e-4903-9d51-1d2a296b806f" providerId="ADAL" clId="{50650B4B-4C0E-49C5-882A-911361289A11}" dt="2020-12-02T19:19:02.932" v="421" actId="478"/>
          <ac:spMkLst>
            <pc:docMk/>
            <pc:sldMk cId="2482457687" sldId="264"/>
            <ac:spMk id="59" creationId="{AAF706D4-F0B8-490F-BBF6-0A4CD1E5ED5A}"/>
          </ac:spMkLst>
        </pc:spChg>
        <pc:spChg chg="add del mod">
          <ac:chgData name="Trần Đình Khang" userId="f4fd92be-d84e-4903-9d51-1d2a296b806f" providerId="ADAL" clId="{50650B4B-4C0E-49C5-882A-911361289A11}" dt="2020-12-02T19:19:02.932" v="421" actId="478"/>
          <ac:spMkLst>
            <pc:docMk/>
            <pc:sldMk cId="2482457687" sldId="264"/>
            <ac:spMk id="60" creationId="{D0947F54-0960-4AB1-96A7-D176320C376C}"/>
          </ac:spMkLst>
        </pc:spChg>
        <pc:spChg chg="add del mod">
          <ac:chgData name="Trần Đình Khang" userId="f4fd92be-d84e-4903-9d51-1d2a296b806f" providerId="ADAL" clId="{50650B4B-4C0E-49C5-882A-911361289A11}" dt="2020-12-02T19:19:02.932" v="421" actId="478"/>
          <ac:spMkLst>
            <pc:docMk/>
            <pc:sldMk cId="2482457687" sldId="264"/>
            <ac:spMk id="61" creationId="{2CCEAE32-E819-4EFE-A278-F5676F0E1E8B}"/>
          </ac:spMkLst>
        </pc:spChg>
        <pc:spChg chg="add">
          <ac:chgData name="Trần Đình Khang" userId="f4fd92be-d84e-4903-9d51-1d2a296b806f" providerId="ADAL" clId="{50650B4B-4C0E-49C5-882A-911361289A11}" dt="2020-12-02T19:56:33.547" v="763" actId="11529"/>
          <ac:spMkLst>
            <pc:docMk/>
            <pc:sldMk cId="2482457687" sldId="264"/>
            <ac:spMk id="69" creationId="{55B4804E-0257-4F96-9EE6-9544F33DBCE1}"/>
          </ac:spMkLst>
        </pc:spChg>
        <pc:spChg chg="del mod">
          <ac:chgData name="Trần Đình Khang" userId="f4fd92be-d84e-4903-9d51-1d2a296b806f" providerId="ADAL" clId="{50650B4B-4C0E-49C5-882A-911361289A11}" dt="2020-12-02T19:07:31.248" v="287" actId="478"/>
          <ac:spMkLst>
            <pc:docMk/>
            <pc:sldMk cId="2482457687" sldId="264"/>
            <ac:spMk id="70" creationId="{7872D0D3-2E4E-46CA-8B51-0BC60033A82B}"/>
          </ac:spMkLst>
        </pc:spChg>
        <pc:spChg chg="del mod">
          <ac:chgData name="Trần Đình Khang" userId="f4fd92be-d84e-4903-9d51-1d2a296b806f" providerId="ADAL" clId="{50650B4B-4C0E-49C5-882A-911361289A11}" dt="2020-12-02T19:07:31.248" v="287" actId="478"/>
          <ac:spMkLst>
            <pc:docMk/>
            <pc:sldMk cId="2482457687" sldId="264"/>
            <ac:spMk id="71" creationId="{C78068BC-C0A8-49E6-9B9F-B9805B71DF20}"/>
          </ac:spMkLst>
        </pc:spChg>
        <pc:spChg chg="del mod">
          <ac:chgData name="Trần Đình Khang" userId="f4fd92be-d84e-4903-9d51-1d2a296b806f" providerId="ADAL" clId="{50650B4B-4C0E-49C5-882A-911361289A11}" dt="2020-12-02T18:59:45.162" v="204" actId="478"/>
          <ac:spMkLst>
            <pc:docMk/>
            <pc:sldMk cId="2482457687" sldId="264"/>
            <ac:spMk id="72" creationId="{A4924601-3DE7-44D6-9E75-9B79AAD49CF3}"/>
          </ac:spMkLst>
        </pc:spChg>
        <pc:spChg chg="del mod">
          <ac:chgData name="Trần Đình Khang" userId="f4fd92be-d84e-4903-9d51-1d2a296b806f" providerId="ADAL" clId="{50650B4B-4C0E-49C5-882A-911361289A11}" dt="2020-12-02T18:59:40.345" v="201" actId="478"/>
          <ac:spMkLst>
            <pc:docMk/>
            <pc:sldMk cId="2482457687" sldId="264"/>
            <ac:spMk id="73" creationId="{07F2097B-BE14-470A-B16E-C0ED65F1C8E9}"/>
          </ac:spMkLst>
        </pc:spChg>
        <pc:spChg chg="del">
          <ac:chgData name="Trần Đình Khang" userId="f4fd92be-d84e-4903-9d51-1d2a296b806f" providerId="ADAL" clId="{50650B4B-4C0E-49C5-882A-911361289A11}" dt="2020-12-02T18:57:24.098" v="168" actId="478"/>
          <ac:spMkLst>
            <pc:docMk/>
            <pc:sldMk cId="2482457687" sldId="264"/>
            <ac:spMk id="74" creationId="{90DC2E5D-D3B5-41AE-ABC5-957F0C6FDEF0}"/>
          </ac:spMkLst>
        </pc:spChg>
        <pc:spChg chg="del">
          <ac:chgData name="Trần Đình Khang" userId="f4fd92be-d84e-4903-9d51-1d2a296b806f" providerId="ADAL" clId="{50650B4B-4C0E-49C5-882A-911361289A11}" dt="2020-12-02T18:57:24.098" v="168" actId="478"/>
          <ac:spMkLst>
            <pc:docMk/>
            <pc:sldMk cId="2482457687" sldId="264"/>
            <ac:spMk id="75" creationId="{9E4FFBDD-520D-48DF-BCFD-74866C05D767}"/>
          </ac:spMkLst>
        </pc:spChg>
        <pc:spChg chg="add">
          <ac:chgData name="Trần Đình Khang" userId="f4fd92be-d84e-4903-9d51-1d2a296b806f" providerId="ADAL" clId="{50650B4B-4C0E-49C5-882A-911361289A11}" dt="2020-12-02T19:57:59.225" v="768" actId="11529"/>
          <ac:spMkLst>
            <pc:docMk/>
            <pc:sldMk cId="2482457687" sldId="264"/>
            <ac:spMk id="77" creationId="{92A2459B-0A11-4CC8-A00E-9C7A4025871E}"/>
          </ac:spMkLst>
        </pc:spChg>
        <pc:spChg chg="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81" creationId="{BFBE149C-F278-4BC2-B46D-DA1298E74BA7}"/>
          </ac:spMkLst>
        </pc:spChg>
        <pc:spChg chg="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82" creationId="{A835E88E-0B10-499F-9196-80BBF07E151A}"/>
          </ac:spMkLst>
        </pc:spChg>
        <pc:spChg chg="add">
          <ac:chgData name="Trần Đình Khang" userId="f4fd92be-d84e-4903-9d51-1d2a296b806f" providerId="ADAL" clId="{50650B4B-4C0E-49C5-882A-911361289A11}" dt="2020-12-02T20:30:47.898" v="926" actId="11529"/>
          <ac:spMkLst>
            <pc:docMk/>
            <pc:sldMk cId="2482457687" sldId="264"/>
            <ac:spMk id="84" creationId="{528E8FD4-8DD2-4834-AB43-6C24BD684A40}"/>
          </ac:spMkLst>
        </pc:spChg>
        <pc:spChg chg="add mod">
          <ac:chgData name="Trần Đình Khang" userId="f4fd92be-d84e-4903-9d51-1d2a296b806f" providerId="ADAL" clId="{50650B4B-4C0E-49C5-882A-911361289A11}" dt="2020-12-02T20:31:28.081" v="944" actId="1076"/>
          <ac:spMkLst>
            <pc:docMk/>
            <pc:sldMk cId="2482457687" sldId="264"/>
            <ac:spMk id="85" creationId="{E771C1E6-7CF6-48C0-9DAE-3D1B84C0192A}"/>
          </ac:spMkLst>
        </pc:spChg>
        <pc:spChg chg="del mod">
          <ac:chgData name="Trần Đình Khang" userId="f4fd92be-d84e-4903-9d51-1d2a296b806f" providerId="ADAL" clId="{50650B4B-4C0E-49C5-882A-911361289A11}" dt="2020-12-02T19:07:32.891" v="288" actId="478"/>
          <ac:spMkLst>
            <pc:docMk/>
            <pc:sldMk cId="2482457687" sldId="264"/>
            <ac:spMk id="89" creationId="{ECC7628E-6282-4825-B390-DD1F0D9573B8}"/>
          </ac:spMkLst>
        </pc:spChg>
        <pc:spChg chg="add del mod">
          <ac:chgData name="Trần Đình Khang" userId="f4fd92be-d84e-4903-9d51-1d2a296b806f" providerId="ADAL" clId="{50650B4B-4C0E-49C5-882A-911361289A11}" dt="2020-12-02T19:07:31.248" v="287" actId="478"/>
          <ac:spMkLst>
            <pc:docMk/>
            <pc:sldMk cId="2482457687" sldId="264"/>
            <ac:spMk id="91" creationId="{8CEDF1C6-4492-4C8A-AE3D-73AB540CEBE4}"/>
          </ac:spMkLst>
        </pc:spChg>
        <pc:spChg chg="add del mod">
          <ac:chgData name="Trần Đình Khang" userId="f4fd92be-d84e-4903-9d51-1d2a296b806f" providerId="ADAL" clId="{50650B4B-4C0E-49C5-882A-911361289A11}" dt="2020-12-02T19:07:31.248" v="287" actId="478"/>
          <ac:spMkLst>
            <pc:docMk/>
            <pc:sldMk cId="2482457687" sldId="264"/>
            <ac:spMk id="92" creationId="{1D3E4E89-4A68-4033-8013-FF6FF751C68C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93" creationId="{FA27D3A6-337D-458D-B4EE-7C323363BE8A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94" creationId="{7CAD73B8-83A3-4F81-AF75-2B18EA41E8E8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95" creationId="{905B6489-DA11-47BA-AF93-0999C65DBCFA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96" creationId="{EF7DEB19-74F2-46E2-85B5-D88442A8D334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97" creationId="{7D46193F-8311-4A39-8C75-C3FD0969575F}"/>
          </ac:spMkLst>
        </pc:spChg>
        <pc:spChg chg="del mod">
          <ac:chgData name="Trần Đình Khang" userId="f4fd92be-d84e-4903-9d51-1d2a296b806f" providerId="ADAL" clId="{50650B4B-4C0E-49C5-882A-911361289A11}" dt="2020-12-02T19:07:32.891" v="288" actId="478"/>
          <ac:spMkLst>
            <pc:docMk/>
            <pc:sldMk cId="2482457687" sldId="264"/>
            <ac:spMk id="98" creationId="{E27D83B3-D9F9-4EBD-BD81-7FBC5C8FCEDA}"/>
          </ac:spMkLst>
        </pc:spChg>
        <pc:spChg chg="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99" creationId="{259454A2-10BE-40AB-BB12-A194A1CD4FE5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00" creationId="{6998A621-7F90-402A-8EFB-AB3147F2CD09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01" creationId="{AC9EB9BC-F4B6-4530-8A52-061BB0B6F1C4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02" creationId="{982712AD-9874-42F3-8F76-C3E903B098B2}"/>
          </ac:spMkLst>
        </pc:spChg>
        <pc:spChg chg="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04" creationId="{BD00BD23-A6BD-4FB7-B356-40B8321B88A0}"/>
          </ac:spMkLst>
        </pc:spChg>
        <pc:spChg chg="del mod">
          <ac:chgData name="Trần Đình Khang" userId="f4fd92be-d84e-4903-9d51-1d2a296b806f" providerId="ADAL" clId="{50650B4B-4C0E-49C5-882A-911361289A11}" dt="2020-12-02T19:07:32.891" v="288" actId="478"/>
          <ac:spMkLst>
            <pc:docMk/>
            <pc:sldMk cId="2482457687" sldId="264"/>
            <ac:spMk id="106" creationId="{8C71FBC6-487E-48E7-A69D-8A94BFF2982A}"/>
          </ac:spMkLst>
        </pc:spChg>
        <pc:spChg chg="del mod">
          <ac:chgData name="Trần Đình Khang" userId="f4fd92be-d84e-4903-9d51-1d2a296b806f" providerId="ADAL" clId="{50650B4B-4C0E-49C5-882A-911361289A11}" dt="2020-12-02T19:07:32.891" v="288" actId="478"/>
          <ac:spMkLst>
            <pc:docMk/>
            <pc:sldMk cId="2482457687" sldId="264"/>
            <ac:spMk id="107" creationId="{EA98B607-64F4-45DB-BCE2-A8EFFB6C0410}"/>
          </ac:spMkLst>
        </pc:spChg>
        <pc:spChg chg="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10" creationId="{41586CAA-88A9-4A3F-B39D-5A2023384EBB}"/>
          </ac:spMkLst>
        </pc:spChg>
        <pc:spChg chg="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11" creationId="{A204A63D-C113-4064-9D2E-85E8E1317344}"/>
          </ac:spMkLst>
        </pc:spChg>
        <pc:spChg chg="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13" creationId="{AB70851B-7154-4542-900B-3D391273B885}"/>
          </ac:spMkLst>
        </pc:spChg>
        <pc:spChg chg="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14" creationId="{91732301-928D-4BEA-8345-EC66955D568C}"/>
          </ac:spMkLst>
        </pc:spChg>
        <pc:spChg chg="del">
          <ac:chgData name="Trần Đình Khang" userId="f4fd92be-d84e-4903-9d51-1d2a296b806f" providerId="ADAL" clId="{50650B4B-4C0E-49C5-882A-911361289A11}" dt="2020-12-02T19:00:11.944" v="211" actId="478"/>
          <ac:spMkLst>
            <pc:docMk/>
            <pc:sldMk cId="2482457687" sldId="264"/>
            <ac:spMk id="118" creationId="{AAA87F37-E5F1-4671-90F8-B14764D5FDCF}"/>
          </ac:spMkLst>
        </pc:spChg>
        <pc:spChg chg="del">
          <ac:chgData name="Trần Đình Khang" userId="f4fd92be-d84e-4903-9d51-1d2a296b806f" providerId="ADAL" clId="{50650B4B-4C0E-49C5-882A-911361289A11}" dt="2020-12-02T19:00:11.944" v="211" actId="478"/>
          <ac:spMkLst>
            <pc:docMk/>
            <pc:sldMk cId="2482457687" sldId="264"/>
            <ac:spMk id="119" creationId="{C937DFAF-BB31-4824-B488-BD0067982B3A}"/>
          </ac:spMkLst>
        </pc:spChg>
        <pc:spChg chg="del">
          <ac:chgData name="Trần Đình Khang" userId="f4fd92be-d84e-4903-9d51-1d2a296b806f" providerId="ADAL" clId="{50650B4B-4C0E-49C5-882A-911361289A11}" dt="2020-12-02T19:00:11.944" v="211" actId="478"/>
          <ac:spMkLst>
            <pc:docMk/>
            <pc:sldMk cId="2482457687" sldId="264"/>
            <ac:spMk id="120" creationId="{DA2C4281-B34B-4992-A31A-A23F1CEB6D72}"/>
          </ac:spMkLst>
        </pc:spChg>
        <pc:spChg chg="add del mod">
          <ac:chgData name="Trần Đình Khang" userId="f4fd92be-d84e-4903-9d51-1d2a296b806f" providerId="ADAL" clId="{50650B4B-4C0E-49C5-882A-911361289A11}" dt="2020-12-02T19:19:04.331" v="422" actId="478"/>
          <ac:spMkLst>
            <pc:docMk/>
            <pc:sldMk cId="2482457687" sldId="264"/>
            <ac:spMk id="128" creationId="{D4B2A425-4A84-4DCE-BD9C-8DF522B454E4}"/>
          </ac:spMkLst>
        </pc:spChg>
        <pc:spChg chg="add del mod">
          <ac:chgData name="Trần Đình Khang" userId="f4fd92be-d84e-4903-9d51-1d2a296b806f" providerId="ADAL" clId="{50650B4B-4C0E-49C5-882A-911361289A11}" dt="2020-12-02T19:19:04.331" v="422" actId="478"/>
          <ac:spMkLst>
            <pc:docMk/>
            <pc:sldMk cId="2482457687" sldId="264"/>
            <ac:spMk id="129" creationId="{E79CD347-DE55-4684-AA24-393924932D99}"/>
          </ac:spMkLst>
        </pc:spChg>
        <pc:spChg chg="add del mod">
          <ac:chgData name="Trần Đình Khang" userId="f4fd92be-d84e-4903-9d51-1d2a296b806f" providerId="ADAL" clId="{50650B4B-4C0E-49C5-882A-911361289A11}" dt="2020-12-02T19:19:04.331" v="422" actId="478"/>
          <ac:spMkLst>
            <pc:docMk/>
            <pc:sldMk cId="2482457687" sldId="264"/>
            <ac:spMk id="130" creationId="{91C17D47-3A10-4D9D-AD87-A71C3643AC37}"/>
          </ac:spMkLst>
        </pc:spChg>
        <pc:spChg chg="del">
          <ac:chgData name="Trần Đình Khang" userId="f4fd92be-d84e-4903-9d51-1d2a296b806f" providerId="ADAL" clId="{50650B4B-4C0E-49C5-882A-911361289A11}" dt="2020-12-02T18:57:25.872" v="169" actId="478"/>
          <ac:spMkLst>
            <pc:docMk/>
            <pc:sldMk cId="2482457687" sldId="264"/>
            <ac:spMk id="134" creationId="{90EE3410-2DAB-4B16-8075-07721FEBC438}"/>
          </ac:spMkLst>
        </pc:spChg>
        <pc:spChg chg="del">
          <ac:chgData name="Trần Đình Khang" userId="f4fd92be-d84e-4903-9d51-1d2a296b806f" providerId="ADAL" clId="{50650B4B-4C0E-49C5-882A-911361289A11}" dt="2020-12-02T18:57:25.872" v="169" actId="478"/>
          <ac:spMkLst>
            <pc:docMk/>
            <pc:sldMk cId="2482457687" sldId="264"/>
            <ac:spMk id="135" creationId="{D918CABF-4478-42DC-9D06-BA93AFFE52BC}"/>
          </ac:spMkLst>
        </pc:spChg>
        <pc:spChg chg="del">
          <ac:chgData name="Trần Đình Khang" userId="f4fd92be-d84e-4903-9d51-1d2a296b806f" providerId="ADAL" clId="{50650B4B-4C0E-49C5-882A-911361289A11}" dt="2020-12-02T18:57:25.872" v="169" actId="478"/>
          <ac:spMkLst>
            <pc:docMk/>
            <pc:sldMk cId="2482457687" sldId="264"/>
            <ac:spMk id="136" creationId="{8E320955-EBC7-4DDF-8F48-600C1DA4AE3B}"/>
          </ac:spMkLst>
        </pc:spChg>
        <pc:spChg chg="del">
          <ac:chgData name="Trần Đình Khang" userId="f4fd92be-d84e-4903-9d51-1d2a296b806f" providerId="ADAL" clId="{50650B4B-4C0E-49C5-882A-911361289A11}" dt="2020-12-02T18:59:06.923" v="185" actId="478"/>
          <ac:spMkLst>
            <pc:docMk/>
            <pc:sldMk cId="2482457687" sldId="264"/>
            <ac:spMk id="140" creationId="{DD73F8DE-74F3-47E0-A316-E5DB6F2BE65E}"/>
          </ac:spMkLst>
        </pc:spChg>
        <pc:spChg chg="del">
          <ac:chgData name="Trần Đình Khang" userId="f4fd92be-d84e-4903-9d51-1d2a296b806f" providerId="ADAL" clId="{50650B4B-4C0E-49C5-882A-911361289A11}" dt="2020-12-02T18:59:06.923" v="185" actId="478"/>
          <ac:spMkLst>
            <pc:docMk/>
            <pc:sldMk cId="2482457687" sldId="264"/>
            <ac:spMk id="141" creationId="{D8DF76BE-E6A8-4614-ABA8-884C66894525}"/>
          </ac:spMkLst>
        </pc:spChg>
        <pc:spChg chg="del mod">
          <ac:chgData name="Trần Đình Khang" userId="f4fd92be-d84e-4903-9d51-1d2a296b806f" providerId="ADAL" clId="{50650B4B-4C0E-49C5-882A-911361289A11}" dt="2020-12-02T18:59:10.223" v="187" actId="478"/>
          <ac:spMkLst>
            <pc:docMk/>
            <pc:sldMk cId="2482457687" sldId="264"/>
            <ac:spMk id="142" creationId="{49368CFC-82A3-450D-869C-DF004380539C}"/>
          </ac:spMkLst>
        </pc:spChg>
        <pc:spChg chg="del">
          <ac:chgData name="Trần Đình Khang" userId="f4fd92be-d84e-4903-9d51-1d2a296b806f" providerId="ADAL" clId="{50650B4B-4C0E-49C5-882A-911361289A11}" dt="2020-12-02T18:59:04.832" v="184" actId="478"/>
          <ac:spMkLst>
            <pc:docMk/>
            <pc:sldMk cId="2482457687" sldId="264"/>
            <ac:spMk id="146" creationId="{05590E8F-F839-4145-B272-FB7E19CB74B2}"/>
          </ac:spMkLst>
        </pc:spChg>
        <pc:spChg chg="del mod">
          <ac:chgData name="Trần Đình Khang" userId="f4fd92be-d84e-4903-9d51-1d2a296b806f" providerId="ADAL" clId="{50650B4B-4C0E-49C5-882A-911361289A11}" dt="2020-12-02T18:59:04.832" v="184" actId="478"/>
          <ac:spMkLst>
            <pc:docMk/>
            <pc:sldMk cId="2482457687" sldId="264"/>
            <ac:spMk id="147" creationId="{05EF6268-D7B3-4FD4-862A-0766908A8435}"/>
          </ac:spMkLst>
        </pc:spChg>
        <pc:spChg chg="del">
          <ac:chgData name="Trần Đình Khang" userId="f4fd92be-d84e-4903-9d51-1d2a296b806f" providerId="ADAL" clId="{50650B4B-4C0E-49C5-882A-911361289A11}" dt="2020-12-02T18:59:04.832" v="184" actId="478"/>
          <ac:spMkLst>
            <pc:docMk/>
            <pc:sldMk cId="2482457687" sldId="264"/>
            <ac:spMk id="148" creationId="{3EBD8D3D-BA5A-4EAB-A1DF-16D8C3C32545}"/>
          </ac:spMkLst>
        </pc:spChg>
        <pc:spChg chg="del">
          <ac:chgData name="Trần Đình Khang" userId="f4fd92be-d84e-4903-9d51-1d2a296b806f" providerId="ADAL" clId="{50650B4B-4C0E-49C5-882A-911361289A11}" dt="2020-12-02T18:57:20.445" v="165" actId="478"/>
          <ac:spMkLst>
            <pc:docMk/>
            <pc:sldMk cId="2482457687" sldId="264"/>
            <ac:spMk id="152" creationId="{4D017174-1312-476C-9E32-687C77C1E808}"/>
          </ac:spMkLst>
        </pc:spChg>
        <pc:spChg chg="del">
          <ac:chgData name="Trần Đình Khang" userId="f4fd92be-d84e-4903-9d51-1d2a296b806f" providerId="ADAL" clId="{50650B4B-4C0E-49C5-882A-911361289A11}" dt="2020-12-02T18:57:20.445" v="165" actId="478"/>
          <ac:spMkLst>
            <pc:docMk/>
            <pc:sldMk cId="2482457687" sldId="264"/>
            <ac:spMk id="153" creationId="{06A454C6-C55F-406F-A93B-D0A0512EB544}"/>
          </ac:spMkLst>
        </pc:spChg>
        <pc:spChg chg="del">
          <ac:chgData name="Trần Đình Khang" userId="f4fd92be-d84e-4903-9d51-1d2a296b806f" providerId="ADAL" clId="{50650B4B-4C0E-49C5-882A-911361289A11}" dt="2020-12-02T18:57:20.445" v="165" actId="478"/>
          <ac:spMkLst>
            <pc:docMk/>
            <pc:sldMk cId="2482457687" sldId="264"/>
            <ac:spMk id="154" creationId="{63F77423-780C-4D28-9DFA-B8D76F37B06B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58" creationId="{0E369FFC-74C9-452A-B34F-5A974959A8EE}"/>
          </ac:spMkLst>
        </pc:spChg>
        <pc:spChg chg="add mod">
          <ac:chgData name="Trần Đình Khang" userId="f4fd92be-d84e-4903-9d51-1d2a296b806f" providerId="ADAL" clId="{50650B4B-4C0E-49C5-882A-911361289A11}" dt="2020-12-02T19:51:14.483" v="712" actId="1076"/>
          <ac:spMkLst>
            <pc:docMk/>
            <pc:sldMk cId="2482457687" sldId="264"/>
            <ac:spMk id="159" creationId="{1E0F27CD-78B6-459F-B002-88CC8CD9B19D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60" creationId="{F6E6DF98-F59D-4429-B010-B29F8191EB05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61" creationId="{02DD805A-37A4-43EC-98D2-5D6DE08A46B8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62" creationId="{3DE83703-82F8-4150-8040-D49E51547C37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63" creationId="{3E41047C-E6FB-4EB9-98B0-4D896420256E}"/>
          </ac:spMkLst>
        </pc:spChg>
        <pc:spChg chg="add mod">
          <ac:chgData name="Trần Đình Khang" userId="f4fd92be-d84e-4903-9d51-1d2a296b806f" providerId="ADAL" clId="{50650B4B-4C0E-49C5-882A-911361289A11}" dt="2020-12-02T19:32:31.444" v="521" actId="1076"/>
          <ac:spMkLst>
            <pc:docMk/>
            <pc:sldMk cId="2482457687" sldId="264"/>
            <ac:spMk id="164" creationId="{14788327-DFDA-45B8-8E9F-547CA1DC2A22}"/>
          </ac:spMkLst>
        </pc:spChg>
        <pc:spChg chg="add mod">
          <ac:chgData name="Trần Đình Khang" userId="f4fd92be-d84e-4903-9d51-1d2a296b806f" providerId="ADAL" clId="{50650B4B-4C0E-49C5-882A-911361289A11}" dt="2020-12-02T19:51:09.274" v="710" actId="1076"/>
          <ac:spMkLst>
            <pc:docMk/>
            <pc:sldMk cId="2482457687" sldId="264"/>
            <ac:spMk id="165" creationId="{A944C15B-4D3B-40E5-A942-E41A6EBEC177}"/>
          </ac:spMkLst>
        </pc:spChg>
        <pc:spChg chg="add mod ord">
          <ac:chgData name="Trần Đình Khang" userId="f4fd92be-d84e-4903-9d51-1d2a296b806f" providerId="ADAL" clId="{50650B4B-4C0E-49C5-882A-911361289A11}" dt="2020-12-02T19:53:04.910" v="718" actId="171"/>
          <ac:spMkLst>
            <pc:docMk/>
            <pc:sldMk cId="2482457687" sldId="264"/>
            <ac:spMk id="170" creationId="{4233E216-683A-4CD8-A0C3-6F420FBBCD4E}"/>
          </ac:spMkLst>
        </pc:spChg>
        <pc:spChg chg="add del mod">
          <ac:chgData name="Trần Đình Khang" userId="f4fd92be-d84e-4903-9d51-1d2a296b806f" providerId="ADAL" clId="{50650B4B-4C0E-49C5-882A-911361289A11}" dt="2020-12-02T19:41:08.939" v="663"/>
          <ac:spMkLst>
            <pc:docMk/>
            <pc:sldMk cId="2482457687" sldId="264"/>
            <ac:spMk id="171" creationId="{84942341-BC8F-421B-A891-6B4826D2FC04}"/>
          </ac:spMkLst>
        </pc:spChg>
        <pc:spChg chg="add mod ord">
          <ac:chgData name="Trần Đình Khang" userId="f4fd92be-d84e-4903-9d51-1d2a296b806f" providerId="ADAL" clId="{50650B4B-4C0E-49C5-882A-911361289A11}" dt="2020-12-02T19:53:04.910" v="718" actId="171"/>
          <ac:spMkLst>
            <pc:docMk/>
            <pc:sldMk cId="2482457687" sldId="264"/>
            <ac:spMk id="172" creationId="{BAC1D2FC-7EA2-49F4-BFBF-BB4165B987D2}"/>
          </ac:spMkLst>
        </pc:spChg>
        <pc:spChg chg="add del mod">
          <ac:chgData name="Trần Đình Khang" userId="f4fd92be-d84e-4903-9d51-1d2a296b806f" providerId="ADAL" clId="{50650B4B-4C0E-49C5-882A-911361289A11}" dt="2020-12-02T19:54:11.509" v="735"/>
          <ac:spMkLst>
            <pc:docMk/>
            <pc:sldMk cId="2482457687" sldId="264"/>
            <ac:spMk id="174" creationId="{DFFD5AA0-6B16-4AE1-86AA-FA5F7ED390D1}"/>
          </ac:spMkLst>
        </pc:spChg>
        <pc:spChg chg="add del mod">
          <ac:chgData name="Trần Đình Khang" userId="f4fd92be-d84e-4903-9d51-1d2a296b806f" providerId="ADAL" clId="{50650B4B-4C0E-49C5-882A-911361289A11}" dt="2020-12-02T19:54:11.509" v="735"/>
          <ac:spMkLst>
            <pc:docMk/>
            <pc:sldMk cId="2482457687" sldId="264"/>
            <ac:spMk id="175" creationId="{E87E3B84-92DD-4BC7-8F31-2776F2D09C98}"/>
          </ac:spMkLst>
        </pc:spChg>
        <pc:spChg chg="add del mod">
          <ac:chgData name="Trần Đình Khang" userId="f4fd92be-d84e-4903-9d51-1d2a296b806f" providerId="ADAL" clId="{50650B4B-4C0E-49C5-882A-911361289A11}" dt="2020-12-02T19:54:11.509" v="735"/>
          <ac:spMkLst>
            <pc:docMk/>
            <pc:sldMk cId="2482457687" sldId="264"/>
            <ac:spMk id="176" creationId="{2AB2BA5C-43F9-48DD-9805-F439F3750E9D}"/>
          </ac:spMkLst>
        </pc:spChg>
        <pc:spChg chg="add del mod">
          <ac:chgData name="Trần Đình Khang" userId="f4fd92be-d84e-4903-9d51-1d2a296b806f" providerId="ADAL" clId="{50650B4B-4C0E-49C5-882A-911361289A11}" dt="2020-12-02T19:54:11.509" v="735"/>
          <ac:spMkLst>
            <pc:docMk/>
            <pc:sldMk cId="2482457687" sldId="264"/>
            <ac:spMk id="177" creationId="{35B81822-14B2-4747-B0D6-22636B9620C4}"/>
          </ac:spMkLst>
        </pc:spChg>
        <pc:spChg chg="add del mod">
          <ac:chgData name="Trần Đình Khang" userId="f4fd92be-d84e-4903-9d51-1d2a296b806f" providerId="ADAL" clId="{50650B4B-4C0E-49C5-882A-911361289A11}" dt="2020-12-02T19:54:23.068" v="737"/>
          <ac:spMkLst>
            <pc:docMk/>
            <pc:sldMk cId="2482457687" sldId="264"/>
            <ac:spMk id="179" creationId="{9FE1A226-3B63-4553-B9F7-C98CC6946184}"/>
          </ac:spMkLst>
        </pc:spChg>
        <pc:spChg chg="add del mod">
          <ac:chgData name="Trần Đình Khang" userId="f4fd92be-d84e-4903-9d51-1d2a296b806f" providerId="ADAL" clId="{50650B4B-4C0E-49C5-882A-911361289A11}" dt="2020-12-02T19:54:23.068" v="737"/>
          <ac:spMkLst>
            <pc:docMk/>
            <pc:sldMk cId="2482457687" sldId="264"/>
            <ac:spMk id="180" creationId="{A5C8D7C8-671B-42F8-9F53-58FFFF6EDBB7}"/>
          </ac:spMkLst>
        </pc:spChg>
        <pc:spChg chg="add del mod">
          <ac:chgData name="Trần Đình Khang" userId="f4fd92be-d84e-4903-9d51-1d2a296b806f" providerId="ADAL" clId="{50650B4B-4C0E-49C5-882A-911361289A11}" dt="2020-12-02T19:54:23.068" v="737"/>
          <ac:spMkLst>
            <pc:docMk/>
            <pc:sldMk cId="2482457687" sldId="264"/>
            <ac:spMk id="181" creationId="{9107682F-BC61-4C14-9680-124DB45726D5}"/>
          </ac:spMkLst>
        </pc:spChg>
        <pc:spChg chg="add del mod">
          <ac:chgData name="Trần Đình Khang" userId="f4fd92be-d84e-4903-9d51-1d2a296b806f" providerId="ADAL" clId="{50650B4B-4C0E-49C5-882A-911361289A11}" dt="2020-12-02T19:54:23.068" v="737"/>
          <ac:spMkLst>
            <pc:docMk/>
            <pc:sldMk cId="2482457687" sldId="264"/>
            <ac:spMk id="182" creationId="{4E2AC0BE-E8B9-4E90-9D84-96201144961D}"/>
          </ac:spMkLst>
        </pc:spChg>
        <pc:spChg chg="add mod">
          <ac:chgData name="Trần Đình Khang" userId="f4fd92be-d84e-4903-9d51-1d2a296b806f" providerId="ADAL" clId="{50650B4B-4C0E-49C5-882A-911361289A11}" dt="2020-12-02T19:57:38.621" v="767" actId="20577"/>
          <ac:spMkLst>
            <pc:docMk/>
            <pc:sldMk cId="2482457687" sldId="264"/>
            <ac:spMk id="183" creationId="{3DDD9BB5-0628-46C6-A297-4FE0EC5180BE}"/>
          </ac:spMkLst>
        </pc:spChg>
        <pc:spChg chg="add mod">
          <ac:chgData name="Trần Đình Khang" userId="f4fd92be-d84e-4903-9d51-1d2a296b806f" providerId="ADAL" clId="{50650B4B-4C0E-49C5-882A-911361289A11}" dt="2020-12-02T19:58:08.501" v="772" actId="20577"/>
          <ac:spMkLst>
            <pc:docMk/>
            <pc:sldMk cId="2482457687" sldId="264"/>
            <ac:spMk id="184" creationId="{46633212-F873-42E7-A247-9C53C25E3295}"/>
          </ac:spMkLst>
        </pc:spChg>
        <pc:spChg chg="add del mod">
          <ac:chgData name="Trần Đình Khang" userId="f4fd92be-d84e-4903-9d51-1d2a296b806f" providerId="ADAL" clId="{50650B4B-4C0E-49C5-882A-911361289A11}" dt="2020-12-02T20:05:24.488" v="797"/>
          <ac:spMkLst>
            <pc:docMk/>
            <pc:sldMk cId="2482457687" sldId="264"/>
            <ac:spMk id="186" creationId="{809FE6DE-9DD0-4853-A8A4-9663D2989F3E}"/>
          </ac:spMkLst>
        </pc:spChg>
        <pc:spChg chg="add del mod">
          <ac:chgData name="Trần Đình Khang" userId="f4fd92be-d84e-4903-9d51-1d2a296b806f" providerId="ADAL" clId="{50650B4B-4C0E-49C5-882A-911361289A11}" dt="2020-12-02T20:05:24.488" v="797"/>
          <ac:spMkLst>
            <pc:docMk/>
            <pc:sldMk cId="2482457687" sldId="264"/>
            <ac:spMk id="187" creationId="{34B3CE8C-7738-44CA-A7FB-E620ABA692F8}"/>
          </ac:spMkLst>
        </pc:spChg>
        <pc:spChg chg="add del mod">
          <ac:chgData name="Trần Đình Khang" userId="f4fd92be-d84e-4903-9d51-1d2a296b806f" providerId="ADAL" clId="{50650B4B-4C0E-49C5-882A-911361289A11}" dt="2020-12-02T20:05:24.488" v="797"/>
          <ac:spMkLst>
            <pc:docMk/>
            <pc:sldMk cId="2482457687" sldId="264"/>
            <ac:spMk id="188" creationId="{50B2F661-6C12-47EF-95FA-61DB541E4FD5}"/>
          </ac:spMkLst>
        </pc:spChg>
        <pc:spChg chg="add del mod">
          <ac:chgData name="Trần Đình Khang" userId="f4fd92be-d84e-4903-9d51-1d2a296b806f" providerId="ADAL" clId="{50650B4B-4C0E-49C5-882A-911361289A11}" dt="2020-12-02T20:05:24.488" v="797"/>
          <ac:spMkLst>
            <pc:docMk/>
            <pc:sldMk cId="2482457687" sldId="264"/>
            <ac:spMk id="189" creationId="{C7C957F0-6F42-4E55-B95A-44D676C5FE37}"/>
          </ac:spMkLst>
        </pc:spChg>
        <pc:spChg chg="add mod">
          <ac:chgData name="Trần Đình Khang" userId="f4fd92be-d84e-4903-9d51-1d2a296b806f" providerId="ADAL" clId="{50650B4B-4C0E-49C5-882A-911361289A11}" dt="2020-12-02T20:07:32.659" v="801" actId="1076"/>
          <ac:spMkLst>
            <pc:docMk/>
            <pc:sldMk cId="2482457687" sldId="264"/>
            <ac:spMk id="191" creationId="{23FBD68F-2268-4CE4-9021-5F5A13AFCF5E}"/>
          </ac:spMkLst>
        </pc:spChg>
        <pc:spChg chg="add mod">
          <ac:chgData name="Trần Đình Khang" userId="f4fd92be-d84e-4903-9d51-1d2a296b806f" providerId="ADAL" clId="{50650B4B-4C0E-49C5-882A-911361289A11}" dt="2020-12-02T20:07:32.659" v="801" actId="1076"/>
          <ac:spMkLst>
            <pc:docMk/>
            <pc:sldMk cId="2482457687" sldId="264"/>
            <ac:spMk id="192" creationId="{7CAD99B1-4A85-444A-BF25-23DFD8870460}"/>
          </ac:spMkLst>
        </pc:spChg>
        <pc:spChg chg="add mod">
          <ac:chgData name="Trần Đình Khang" userId="f4fd92be-d84e-4903-9d51-1d2a296b806f" providerId="ADAL" clId="{50650B4B-4C0E-49C5-882A-911361289A11}" dt="2020-12-02T20:07:32.659" v="801" actId="1076"/>
          <ac:spMkLst>
            <pc:docMk/>
            <pc:sldMk cId="2482457687" sldId="264"/>
            <ac:spMk id="193" creationId="{920B92CB-6243-4BAD-A974-9E7B46A1DC9B}"/>
          </ac:spMkLst>
        </pc:spChg>
        <pc:spChg chg="add mod">
          <ac:chgData name="Trần Đình Khang" userId="f4fd92be-d84e-4903-9d51-1d2a296b806f" providerId="ADAL" clId="{50650B4B-4C0E-49C5-882A-911361289A11}" dt="2020-12-02T20:09:35.001" v="815" actId="20577"/>
          <ac:spMkLst>
            <pc:docMk/>
            <pc:sldMk cId="2482457687" sldId="264"/>
            <ac:spMk id="194" creationId="{C963705D-8634-426A-A0BA-43CD90397133}"/>
          </ac:spMkLst>
        </pc:spChg>
        <pc:spChg chg="add mod ord">
          <ac:chgData name="Trần Đình Khang" userId="f4fd92be-d84e-4903-9d51-1d2a296b806f" providerId="ADAL" clId="{50650B4B-4C0E-49C5-882A-911361289A11}" dt="2020-12-02T20:16:38.608" v="847" actId="167"/>
          <ac:spMkLst>
            <pc:docMk/>
            <pc:sldMk cId="2482457687" sldId="264"/>
            <ac:spMk id="196" creationId="{76D89665-DC52-40E7-BD4D-A175D0E7DA24}"/>
          </ac:spMkLst>
        </pc:spChg>
        <pc:spChg chg="add mod ord">
          <ac:chgData name="Trần Đình Khang" userId="f4fd92be-d84e-4903-9d51-1d2a296b806f" providerId="ADAL" clId="{50650B4B-4C0E-49C5-882A-911361289A11}" dt="2020-12-02T20:16:38.608" v="847" actId="167"/>
          <ac:spMkLst>
            <pc:docMk/>
            <pc:sldMk cId="2482457687" sldId="264"/>
            <ac:spMk id="197" creationId="{8A6AFEC2-356A-45CC-89A5-60F931D3DA0D}"/>
          </ac:spMkLst>
        </pc:spChg>
        <pc:spChg chg="add mod ord">
          <ac:chgData name="Trần Đình Khang" userId="f4fd92be-d84e-4903-9d51-1d2a296b806f" providerId="ADAL" clId="{50650B4B-4C0E-49C5-882A-911361289A11}" dt="2020-12-02T20:16:38.608" v="847" actId="167"/>
          <ac:spMkLst>
            <pc:docMk/>
            <pc:sldMk cId="2482457687" sldId="264"/>
            <ac:spMk id="198" creationId="{2C9BA3C9-B202-4B63-80B5-A180215BFE9C}"/>
          </ac:spMkLst>
        </pc:spChg>
        <pc:spChg chg="add mod ord">
          <ac:chgData name="Trần Đình Khang" userId="f4fd92be-d84e-4903-9d51-1d2a296b806f" providerId="ADAL" clId="{50650B4B-4C0E-49C5-882A-911361289A11}" dt="2020-12-02T20:16:38.608" v="847" actId="167"/>
          <ac:spMkLst>
            <pc:docMk/>
            <pc:sldMk cId="2482457687" sldId="264"/>
            <ac:spMk id="199" creationId="{78F27573-DD8D-43FD-9950-EF723D72EFC8}"/>
          </ac:spMkLst>
        </pc:spChg>
        <pc:spChg chg="add mod">
          <ac:chgData name="Trần Đình Khang" userId="f4fd92be-d84e-4903-9d51-1d2a296b806f" providerId="ADAL" clId="{50650B4B-4C0E-49C5-882A-911361289A11}" dt="2020-12-02T20:17:02.902" v="849" actId="1076"/>
          <ac:spMkLst>
            <pc:docMk/>
            <pc:sldMk cId="2482457687" sldId="264"/>
            <ac:spMk id="200" creationId="{C1A4F48D-05AA-491F-9334-9701377FE505}"/>
          </ac:spMkLst>
        </pc:spChg>
        <pc:spChg chg="add mod">
          <ac:chgData name="Trần Đình Khang" userId="f4fd92be-d84e-4903-9d51-1d2a296b806f" providerId="ADAL" clId="{50650B4B-4C0E-49C5-882A-911361289A11}" dt="2020-12-02T20:17:02.902" v="849" actId="1076"/>
          <ac:spMkLst>
            <pc:docMk/>
            <pc:sldMk cId="2482457687" sldId="264"/>
            <ac:spMk id="202" creationId="{E77096E2-7633-4EE6-AB7B-2E4FADD8CFC0}"/>
          </ac:spMkLst>
        </pc:spChg>
        <pc:spChg chg="add mod">
          <ac:chgData name="Trần Đình Khang" userId="f4fd92be-d84e-4903-9d51-1d2a296b806f" providerId="ADAL" clId="{50650B4B-4C0E-49C5-882A-911361289A11}" dt="2020-12-02T20:18:54.914" v="887" actId="20577"/>
          <ac:spMkLst>
            <pc:docMk/>
            <pc:sldMk cId="2482457687" sldId="264"/>
            <ac:spMk id="203" creationId="{665B6979-A6D7-4863-BD50-7DFFAB1B959A}"/>
          </ac:spMkLst>
        </pc:spChg>
        <pc:spChg chg="add mod">
          <ac:chgData name="Trần Đình Khang" userId="f4fd92be-d84e-4903-9d51-1d2a296b806f" providerId="ADAL" clId="{50650B4B-4C0E-49C5-882A-911361289A11}" dt="2020-12-02T20:19:05.310" v="893" actId="20577"/>
          <ac:spMkLst>
            <pc:docMk/>
            <pc:sldMk cId="2482457687" sldId="264"/>
            <ac:spMk id="204" creationId="{39F48E14-524E-40F8-8476-45B712950A76}"/>
          </ac:spMkLst>
        </pc:spChg>
        <pc:spChg chg="add mod">
          <ac:chgData name="Trần Đình Khang" userId="f4fd92be-d84e-4903-9d51-1d2a296b806f" providerId="ADAL" clId="{50650B4B-4C0E-49C5-882A-911361289A11}" dt="2020-12-02T20:20:19.401" v="895" actId="1076"/>
          <ac:spMkLst>
            <pc:docMk/>
            <pc:sldMk cId="2482457687" sldId="264"/>
            <ac:spMk id="205" creationId="{A3378378-DA5F-4892-8B62-1852948443F4}"/>
          </ac:spMkLst>
        </pc:spChg>
        <pc:spChg chg="add del mod">
          <ac:chgData name="Trần Đình Khang" userId="f4fd92be-d84e-4903-9d51-1d2a296b806f" providerId="ADAL" clId="{50650B4B-4C0E-49C5-882A-911361289A11}" dt="2020-12-02T20:24:47.131" v="901"/>
          <ac:spMkLst>
            <pc:docMk/>
            <pc:sldMk cId="2482457687" sldId="264"/>
            <ac:spMk id="206" creationId="{CE414905-A982-4B12-9C8F-77846B6E4A57}"/>
          </ac:spMkLst>
        </pc:spChg>
        <pc:spChg chg="add del mod">
          <ac:chgData name="Trần Đình Khang" userId="f4fd92be-d84e-4903-9d51-1d2a296b806f" providerId="ADAL" clId="{50650B4B-4C0E-49C5-882A-911361289A11}" dt="2020-12-02T20:25:47.510" v="905"/>
          <ac:spMkLst>
            <pc:docMk/>
            <pc:sldMk cId="2482457687" sldId="264"/>
            <ac:spMk id="207" creationId="{1D8765D0-BC05-4899-A0AD-62E19298F1A1}"/>
          </ac:spMkLst>
        </pc:spChg>
        <pc:spChg chg="add del mod">
          <ac:chgData name="Trần Đình Khang" userId="f4fd92be-d84e-4903-9d51-1d2a296b806f" providerId="ADAL" clId="{50650B4B-4C0E-49C5-882A-911361289A11}" dt="2020-12-02T20:25:47.510" v="905"/>
          <ac:spMkLst>
            <pc:docMk/>
            <pc:sldMk cId="2482457687" sldId="264"/>
            <ac:spMk id="209" creationId="{3E90951F-62CE-423E-B9E5-5A74C0D46D58}"/>
          </ac:spMkLst>
        </pc:spChg>
        <pc:spChg chg="add del mod">
          <ac:chgData name="Trần Đình Khang" userId="f4fd92be-d84e-4903-9d51-1d2a296b806f" providerId="ADAL" clId="{50650B4B-4C0E-49C5-882A-911361289A11}" dt="2020-12-02T20:25:47.510" v="905"/>
          <ac:spMkLst>
            <pc:docMk/>
            <pc:sldMk cId="2482457687" sldId="264"/>
            <ac:spMk id="210" creationId="{F4BE951B-8278-4DD4-AEAB-11EDA731B6BA}"/>
          </ac:spMkLst>
        </pc:spChg>
        <pc:spChg chg="add del mod">
          <ac:chgData name="Trần Đình Khang" userId="f4fd92be-d84e-4903-9d51-1d2a296b806f" providerId="ADAL" clId="{50650B4B-4C0E-49C5-882A-911361289A11}" dt="2020-12-02T20:25:47.510" v="905"/>
          <ac:spMkLst>
            <pc:docMk/>
            <pc:sldMk cId="2482457687" sldId="264"/>
            <ac:spMk id="211" creationId="{C9934752-90D7-4BBC-AFAB-A1C40AD7CA3E}"/>
          </ac:spMkLst>
        </pc:spChg>
        <pc:spChg chg="add mod">
          <ac:chgData name="Trần Đình Khang" userId="f4fd92be-d84e-4903-9d51-1d2a296b806f" providerId="ADAL" clId="{50650B4B-4C0E-49C5-882A-911361289A11}" dt="2020-12-02T20:26:45.011" v="907" actId="1076"/>
          <ac:spMkLst>
            <pc:docMk/>
            <pc:sldMk cId="2482457687" sldId="264"/>
            <ac:spMk id="212" creationId="{FCAA14AA-463C-41CB-857C-EE33A12C529C}"/>
          </ac:spMkLst>
        </pc:spChg>
        <pc:spChg chg="add mod">
          <ac:chgData name="Trần Đình Khang" userId="f4fd92be-d84e-4903-9d51-1d2a296b806f" providerId="ADAL" clId="{50650B4B-4C0E-49C5-882A-911361289A11}" dt="2020-12-02T20:26:45.011" v="907" actId="1076"/>
          <ac:spMkLst>
            <pc:docMk/>
            <pc:sldMk cId="2482457687" sldId="264"/>
            <ac:spMk id="214" creationId="{882108A5-F709-46BC-8484-33DD0BF7593D}"/>
          </ac:spMkLst>
        </pc:spChg>
        <pc:spChg chg="add mod">
          <ac:chgData name="Trần Đình Khang" userId="f4fd92be-d84e-4903-9d51-1d2a296b806f" providerId="ADAL" clId="{50650B4B-4C0E-49C5-882A-911361289A11}" dt="2020-12-02T20:26:45.011" v="907" actId="1076"/>
          <ac:spMkLst>
            <pc:docMk/>
            <pc:sldMk cId="2482457687" sldId="264"/>
            <ac:spMk id="215" creationId="{37B6C423-7805-4EE3-99D0-6D53C25D02A9}"/>
          </ac:spMkLst>
        </pc:spChg>
        <pc:spChg chg="add mod">
          <ac:chgData name="Trần Đình Khang" userId="f4fd92be-d84e-4903-9d51-1d2a296b806f" providerId="ADAL" clId="{50650B4B-4C0E-49C5-882A-911361289A11}" dt="2020-12-02T20:26:45.011" v="907" actId="1076"/>
          <ac:spMkLst>
            <pc:docMk/>
            <pc:sldMk cId="2482457687" sldId="264"/>
            <ac:spMk id="216" creationId="{90F0A662-FDB8-48BD-BA2E-CFAD2EB8BE69}"/>
          </ac:spMkLst>
        </pc:spChg>
        <pc:grpChg chg="add del mod">
          <ac:chgData name="Trần Đình Khang" userId="f4fd92be-d84e-4903-9d51-1d2a296b806f" providerId="ADAL" clId="{50650B4B-4C0E-49C5-882A-911361289A11}" dt="2020-12-02T19:05:59.457" v="274" actId="1076"/>
          <ac:grpSpMkLst>
            <pc:docMk/>
            <pc:sldMk cId="2482457687" sldId="264"/>
            <ac:grpSpMk id="5" creationId="{7D884BCA-1978-49CC-8588-5399D7CABDE7}"/>
          </ac:grpSpMkLst>
        </pc:grpChg>
        <pc:graphicFrameChg chg="add mod modGraphic">
          <ac:chgData name="Trần Đình Khang" userId="f4fd92be-d84e-4903-9d51-1d2a296b806f" providerId="ADAL" clId="{50650B4B-4C0E-49C5-882A-911361289A11}" dt="2020-12-02T19:25:22.681" v="510" actId="1076"/>
          <ac:graphicFrameMkLst>
            <pc:docMk/>
            <pc:sldMk cId="2482457687" sldId="264"/>
            <ac:graphicFrameMk id="50" creationId="{94C38385-AD72-40EF-94F7-63EFF31F239A}"/>
          </ac:graphicFrameMkLst>
        </pc:graphicFrameChg>
        <pc:graphicFrameChg chg="add mod ord modGraphic">
          <ac:chgData name="Trần Đình Khang" userId="f4fd92be-d84e-4903-9d51-1d2a296b806f" providerId="ADAL" clId="{50650B4B-4C0E-49C5-882A-911361289A11}" dt="2020-12-02T19:53:04.910" v="718" actId="171"/>
          <ac:graphicFrameMkLst>
            <pc:docMk/>
            <pc:sldMk cId="2482457687" sldId="264"/>
            <ac:graphicFrameMk id="52" creationId="{3E760571-295C-43F2-A8F4-3831F055E117}"/>
          </ac:graphicFrameMkLst>
        </pc:graphicFrameChg>
        <pc:graphicFrameChg chg="add mod modGraphic">
          <ac:chgData name="Trần Đình Khang" userId="f4fd92be-d84e-4903-9d51-1d2a296b806f" providerId="ADAL" clId="{50650B4B-4C0E-49C5-882A-911361289A11}" dt="2020-12-02T19:56:20.423" v="762" actId="20577"/>
          <ac:graphicFrameMkLst>
            <pc:docMk/>
            <pc:sldMk cId="2482457687" sldId="264"/>
            <ac:graphicFrameMk id="68" creationId="{F6F6155C-5809-4065-A0A1-1EF7D684859D}"/>
          </ac:graphicFrameMkLst>
        </pc:graphicFrameChg>
        <pc:graphicFrameChg chg="add del">
          <ac:chgData name="Trần Đình Khang" userId="f4fd92be-d84e-4903-9d51-1d2a296b806f" providerId="ADAL" clId="{50650B4B-4C0E-49C5-882A-911361289A11}" dt="2020-12-02T20:04:38.233" v="789" actId="3680"/>
          <ac:graphicFrameMkLst>
            <pc:docMk/>
            <pc:sldMk cId="2482457687" sldId="264"/>
            <ac:graphicFrameMk id="79" creationId="{4C07F569-8A14-49B4-B35E-84AC33AE9FF9}"/>
          </ac:graphicFrameMkLst>
        </pc:graphicFrameChg>
        <pc:graphicFrameChg chg="add del">
          <ac:chgData name="Trần Đình Khang" userId="f4fd92be-d84e-4903-9d51-1d2a296b806f" providerId="ADAL" clId="{50650B4B-4C0E-49C5-882A-911361289A11}" dt="2020-12-02T20:29:19.557" v="911" actId="3680"/>
          <ac:graphicFrameMkLst>
            <pc:docMk/>
            <pc:sldMk cId="2482457687" sldId="264"/>
            <ac:graphicFrameMk id="80" creationId="{6D911168-9CF7-4CDF-9E7B-2DDB813D5971}"/>
          </ac:graphicFrameMkLst>
        </pc:graphicFrameChg>
        <pc:graphicFrameChg chg="add mod modGraphic">
          <ac:chgData name="Trần Đình Khang" userId="f4fd92be-d84e-4903-9d51-1d2a296b806f" providerId="ADAL" clId="{50650B4B-4C0E-49C5-882A-911361289A11}" dt="2020-12-02T20:30:06.996" v="925" actId="20577"/>
          <ac:graphicFrameMkLst>
            <pc:docMk/>
            <pc:sldMk cId="2482457687" sldId="264"/>
            <ac:graphicFrameMk id="83" creationId="{C5751A5D-BDB0-4A25-80D7-75B4C474D5EC}"/>
          </ac:graphicFrameMkLst>
        </pc:graphicFrameChg>
        <pc:graphicFrameChg chg="add del mod">
          <ac:chgData name="Trần Đình Khang" userId="f4fd92be-d84e-4903-9d51-1d2a296b806f" providerId="ADAL" clId="{50650B4B-4C0E-49C5-882A-911361289A11}" dt="2020-12-02T19:54:11.509" v="735"/>
          <ac:graphicFrameMkLst>
            <pc:docMk/>
            <pc:sldMk cId="2482457687" sldId="264"/>
            <ac:graphicFrameMk id="173" creationId="{FC3355D8-DE38-41EA-89F3-FB13CB05E1AE}"/>
          </ac:graphicFrameMkLst>
        </pc:graphicFrameChg>
        <pc:graphicFrameChg chg="add del mod">
          <ac:chgData name="Trần Đình Khang" userId="f4fd92be-d84e-4903-9d51-1d2a296b806f" providerId="ADAL" clId="{50650B4B-4C0E-49C5-882A-911361289A11}" dt="2020-12-02T19:54:23.068" v="737"/>
          <ac:graphicFrameMkLst>
            <pc:docMk/>
            <pc:sldMk cId="2482457687" sldId="264"/>
            <ac:graphicFrameMk id="178" creationId="{B7E72BAB-CB36-4BE3-81D4-F8BBE55A087D}"/>
          </ac:graphicFrameMkLst>
        </pc:graphicFrameChg>
        <pc:graphicFrameChg chg="add del mod">
          <ac:chgData name="Trần Đình Khang" userId="f4fd92be-d84e-4903-9d51-1d2a296b806f" providerId="ADAL" clId="{50650B4B-4C0E-49C5-882A-911361289A11}" dt="2020-12-02T20:05:24.488" v="797"/>
          <ac:graphicFrameMkLst>
            <pc:docMk/>
            <pc:sldMk cId="2482457687" sldId="264"/>
            <ac:graphicFrameMk id="185" creationId="{F7F8A68A-B012-4456-8ED8-8737F207669D}"/>
          </ac:graphicFrameMkLst>
        </pc:graphicFrameChg>
        <pc:graphicFrameChg chg="add mod modGraphic">
          <ac:chgData name="Trần Đình Khang" userId="f4fd92be-d84e-4903-9d51-1d2a296b806f" providerId="ADAL" clId="{50650B4B-4C0E-49C5-882A-911361289A11}" dt="2020-12-02T20:09:19.710" v="813" actId="20577"/>
          <ac:graphicFrameMkLst>
            <pc:docMk/>
            <pc:sldMk cId="2482457687" sldId="264"/>
            <ac:graphicFrameMk id="190" creationId="{93760986-E835-4BE5-9BAA-21B28DF31294}"/>
          </ac:graphicFrameMkLst>
        </pc:graphicFrameChg>
        <pc:graphicFrameChg chg="add mod ord">
          <ac:chgData name="Trần Đình Khang" userId="f4fd92be-d84e-4903-9d51-1d2a296b806f" providerId="ADAL" clId="{50650B4B-4C0E-49C5-882A-911361289A11}" dt="2020-12-02T20:16:38.608" v="847" actId="167"/>
          <ac:graphicFrameMkLst>
            <pc:docMk/>
            <pc:sldMk cId="2482457687" sldId="264"/>
            <ac:graphicFrameMk id="195" creationId="{EF05E0B0-26F8-4830-ABB0-6E2446E09EE1}"/>
          </ac:graphicFrameMkLst>
        </pc:graphicFrameChg>
        <pc:graphicFrameChg chg="add mod modGraphic">
          <ac:chgData name="Trần Đình Khang" userId="f4fd92be-d84e-4903-9d51-1d2a296b806f" providerId="ADAL" clId="{50650B4B-4C0E-49C5-882A-911361289A11}" dt="2020-12-02T20:18:30.118" v="873" actId="20577"/>
          <ac:graphicFrameMkLst>
            <pc:docMk/>
            <pc:sldMk cId="2482457687" sldId="264"/>
            <ac:graphicFrameMk id="201" creationId="{E651BAB3-1594-4512-AF81-A232B0BD6689}"/>
          </ac:graphicFrameMkLst>
        </pc:graphicFrameChg>
        <pc:graphicFrameChg chg="add del mod">
          <ac:chgData name="Trần Đình Khang" userId="f4fd92be-d84e-4903-9d51-1d2a296b806f" providerId="ADAL" clId="{50650B4B-4C0E-49C5-882A-911361289A11}" dt="2020-12-02T20:25:47.510" v="905"/>
          <ac:graphicFrameMkLst>
            <pc:docMk/>
            <pc:sldMk cId="2482457687" sldId="264"/>
            <ac:graphicFrameMk id="208" creationId="{FEC661AF-1BC1-454C-B02B-1FB64C1F3DDB}"/>
          </ac:graphicFrameMkLst>
        </pc:graphicFrameChg>
        <pc:graphicFrameChg chg="add mod">
          <ac:chgData name="Trần Đình Khang" userId="f4fd92be-d84e-4903-9d51-1d2a296b806f" providerId="ADAL" clId="{50650B4B-4C0E-49C5-882A-911361289A11}" dt="2020-12-02T20:26:45.011" v="907" actId="1076"/>
          <ac:graphicFrameMkLst>
            <pc:docMk/>
            <pc:sldMk cId="2482457687" sldId="264"/>
            <ac:graphicFrameMk id="213" creationId="{F5D4A730-4879-42EF-8D8D-7B0311D6AD7B}"/>
          </ac:graphicFrameMkLst>
        </pc:graphicFrameChg>
        <pc:picChg chg="add del mod">
          <ac:chgData name="Trần Đình Khang" userId="f4fd92be-d84e-4903-9d51-1d2a296b806f" providerId="ADAL" clId="{50650B4B-4C0E-49C5-882A-911361289A11}" dt="2020-12-02T19:19:02.932" v="421" actId="478"/>
          <ac:picMkLst>
            <pc:docMk/>
            <pc:sldMk cId="2482457687" sldId="264"/>
            <ac:picMk id="57" creationId="{A20F14F7-7CD3-41C8-A8A7-D5A57251FA59}"/>
          </ac:picMkLst>
        </pc:picChg>
        <pc:picChg chg="add del mod">
          <ac:chgData name="Trần Đình Khang" userId="f4fd92be-d84e-4903-9d51-1d2a296b806f" providerId="ADAL" clId="{50650B4B-4C0E-49C5-882A-911361289A11}" dt="2020-12-02T19:19:02.932" v="421" actId="478"/>
          <ac:picMkLst>
            <pc:docMk/>
            <pc:sldMk cId="2482457687" sldId="264"/>
            <ac:picMk id="62" creationId="{C36415A1-CA41-4FA0-AA9A-3EF6974F6B1A}"/>
          </ac:picMkLst>
        </pc:picChg>
        <pc:picChg chg="add mod">
          <ac:chgData name="Trần Đình Khang" userId="f4fd92be-d84e-4903-9d51-1d2a296b806f" providerId="ADAL" clId="{50650B4B-4C0E-49C5-882A-911361289A11}" dt="2020-12-02T19:54:33.165" v="739" actId="1076"/>
          <ac:picMkLst>
            <pc:docMk/>
            <pc:sldMk cId="2482457687" sldId="264"/>
            <ac:picMk id="67" creationId="{B24F66B6-914D-491D-94AE-65615B7D03A6}"/>
          </ac:picMkLst>
        </pc:picChg>
        <pc:picChg chg="del">
          <ac:chgData name="Trần Đình Khang" userId="f4fd92be-d84e-4903-9d51-1d2a296b806f" providerId="ADAL" clId="{50650B4B-4C0E-49C5-882A-911361289A11}" dt="2020-12-02T19:00:11.944" v="211" actId="478"/>
          <ac:picMkLst>
            <pc:docMk/>
            <pc:sldMk cId="2482457687" sldId="264"/>
            <ac:picMk id="115" creationId="{292DA356-3F1B-43D5-AB26-7FA1CFE5F815}"/>
          </ac:picMkLst>
        </pc:picChg>
        <pc:picChg chg="del">
          <ac:chgData name="Trần Đình Khang" userId="f4fd92be-d84e-4903-9d51-1d2a296b806f" providerId="ADAL" clId="{50650B4B-4C0E-49C5-882A-911361289A11}" dt="2020-12-02T19:00:11.944" v="211" actId="478"/>
          <ac:picMkLst>
            <pc:docMk/>
            <pc:sldMk cId="2482457687" sldId="264"/>
            <ac:picMk id="116" creationId="{43FCD614-0D7D-48C4-BCE9-A90800658894}"/>
          </ac:picMkLst>
        </pc:picChg>
        <pc:picChg chg="del">
          <ac:chgData name="Trần Đình Khang" userId="f4fd92be-d84e-4903-9d51-1d2a296b806f" providerId="ADAL" clId="{50650B4B-4C0E-49C5-882A-911361289A11}" dt="2020-12-02T19:00:11.944" v="211" actId="478"/>
          <ac:picMkLst>
            <pc:docMk/>
            <pc:sldMk cId="2482457687" sldId="264"/>
            <ac:picMk id="117" creationId="{2DD5869D-160A-425F-AA36-322CDC542A16}"/>
          </ac:picMkLst>
        </pc:picChg>
        <pc:picChg chg="add del mod">
          <ac:chgData name="Trần Đình Khang" userId="f4fd92be-d84e-4903-9d51-1d2a296b806f" providerId="ADAL" clId="{50650B4B-4C0E-49C5-882A-911361289A11}" dt="2020-12-02T19:19:04.331" v="422" actId="478"/>
          <ac:picMkLst>
            <pc:docMk/>
            <pc:sldMk cId="2482457687" sldId="264"/>
            <ac:picMk id="125" creationId="{AAE5B41A-08D4-4BD2-9202-71908DCAEBF1}"/>
          </ac:picMkLst>
        </pc:picChg>
        <pc:picChg chg="add del mod">
          <ac:chgData name="Trần Đình Khang" userId="f4fd92be-d84e-4903-9d51-1d2a296b806f" providerId="ADAL" clId="{50650B4B-4C0E-49C5-882A-911361289A11}" dt="2020-12-02T19:19:04.331" v="422" actId="478"/>
          <ac:picMkLst>
            <pc:docMk/>
            <pc:sldMk cId="2482457687" sldId="264"/>
            <ac:picMk id="126" creationId="{B5F835C2-23AF-44DD-AC26-1C11FB8857FC}"/>
          </ac:picMkLst>
        </pc:picChg>
        <pc:picChg chg="add del mod">
          <ac:chgData name="Trần Đình Khang" userId="f4fd92be-d84e-4903-9d51-1d2a296b806f" providerId="ADAL" clId="{50650B4B-4C0E-49C5-882A-911361289A11}" dt="2020-12-02T19:19:04.331" v="422" actId="478"/>
          <ac:picMkLst>
            <pc:docMk/>
            <pc:sldMk cId="2482457687" sldId="264"/>
            <ac:picMk id="127" creationId="{C311293B-976E-4733-80D7-F232849213CD}"/>
          </ac:picMkLst>
        </pc:picChg>
        <pc:picChg chg="del">
          <ac:chgData name="Trần Đình Khang" userId="f4fd92be-d84e-4903-9d51-1d2a296b806f" providerId="ADAL" clId="{50650B4B-4C0E-49C5-882A-911361289A11}" dt="2020-12-02T18:57:25.872" v="169" actId="478"/>
          <ac:picMkLst>
            <pc:docMk/>
            <pc:sldMk cId="2482457687" sldId="264"/>
            <ac:picMk id="131" creationId="{0AFE0B3E-0302-4875-A737-A43EEB043A5C}"/>
          </ac:picMkLst>
        </pc:picChg>
        <pc:picChg chg="del">
          <ac:chgData name="Trần Đình Khang" userId="f4fd92be-d84e-4903-9d51-1d2a296b806f" providerId="ADAL" clId="{50650B4B-4C0E-49C5-882A-911361289A11}" dt="2020-12-02T18:57:25.872" v="169" actId="478"/>
          <ac:picMkLst>
            <pc:docMk/>
            <pc:sldMk cId="2482457687" sldId="264"/>
            <ac:picMk id="132" creationId="{1AB589CA-031D-40FA-A4B1-367AC7E1F232}"/>
          </ac:picMkLst>
        </pc:picChg>
        <pc:picChg chg="del">
          <ac:chgData name="Trần Đình Khang" userId="f4fd92be-d84e-4903-9d51-1d2a296b806f" providerId="ADAL" clId="{50650B4B-4C0E-49C5-882A-911361289A11}" dt="2020-12-02T18:57:25.872" v="169" actId="478"/>
          <ac:picMkLst>
            <pc:docMk/>
            <pc:sldMk cId="2482457687" sldId="264"/>
            <ac:picMk id="133" creationId="{B00FF1AF-EE0C-447A-BC56-F9C1B6916B53}"/>
          </ac:picMkLst>
        </pc:picChg>
        <pc:picChg chg="del">
          <ac:chgData name="Trần Đình Khang" userId="f4fd92be-d84e-4903-9d51-1d2a296b806f" providerId="ADAL" clId="{50650B4B-4C0E-49C5-882A-911361289A11}" dt="2020-12-02T18:59:06.923" v="185" actId="478"/>
          <ac:picMkLst>
            <pc:docMk/>
            <pc:sldMk cId="2482457687" sldId="264"/>
            <ac:picMk id="137" creationId="{E7CBD603-EDE6-43EC-A9DD-1BE065EBC22D}"/>
          </ac:picMkLst>
        </pc:picChg>
        <pc:picChg chg="del">
          <ac:chgData name="Trần Đình Khang" userId="f4fd92be-d84e-4903-9d51-1d2a296b806f" providerId="ADAL" clId="{50650B4B-4C0E-49C5-882A-911361289A11}" dt="2020-12-02T18:59:06.923" v="185" actId="478"/>
          <ac:picMkLst>
            <pc:docMk/>
            <pc:sldMk cId="2482457687" sldId="264"/>
            <ac:picMk id="138" creationId="{2534E28E-C698-4A51-9B63-01743139EF3D}"/>
          </ac:picMkLst>
        </pc:picChg>
        <pc:picChg chg="del">
          <ac:chgData name="Trần Đình Khang" userId="f4fd92be-d84e-4903-9d51-1d2a296b806f" providerId="ADAL" clId="{50650B4B-4C0E-49C5-882A-911361289A11}" dt="2020-12-02T18:59:06.923" v="185" actId="478"/>
          <ac:picMkLst>
            <pc:docMk/>
            <pc:sldMk cId="2482457687" sldId="264"/>
            <ac:picMk id="139" creationId="{7DD7C61B-28EB-4D13-B8BF-DAD56EE4F8D2}"/>
          </ac:picMkLst>
        </pc:picChg>
        <pc:picChg chg="del">
          <ac:chgData name="Trần Đình Khang" userId="f4fd92be-d84e-4903-9d51-1d2a296b806f" providerId="ADAL" clId="{50650B4B-4C0E-49C5-882A-911361289A11}" dt="2020-12-02T18:59:04.832" v="184" actId="478"/>
          <ac:picMkLst>
            <pc:docMk/>
            <pc:sldMk cId="2482457687" sldId="264"/>
            <ac:picMk id="143" creationId="{F6C0233C-1227-4163-B0E0-AB4230A8D2A0}"/>
          </ac:picMkLst>
        </pc:picChg>
        <pc:picChg chg="del">
          <ac:chgData name="Trần Đình Khang" userId="f4fd92be-d84e-4903-9d51-1d2a296b806f" providerId="ADAL" clId="{50650B4B-4C0E-49C5-882A-911361289A11}" dt="2020-12-02T18:59:04.832" v="184" actId="478"/>
          <ac:picMkLst>
            <pc:docMk/>
            <pc:sldMk cId="2482457687" sldId="264"/>
            <ac:picMk id="144" creationId="{6E987A28-F241-4218-8499-E44764770E8D}"/>
          </ac:picMkLst>
        </pc:picChg>
        <pc:picChg chg="del">
          <ac:chgData name="Trần Đình Khang" userId="f4fd92be-d84e-4903-9d51-1d2a296b806f" providerId="ADAL" clId="{50650B4B-4C0E-49C5-882A-911361289A11}" dt="2020-12-02T18:59:04.832" v="184" actId="478"/>
          <ac:picMkLst>
            <pc:docMk/>
            <pc:sldMk cId="2482457687" sldId="264"/>
            <ac:picMk id="145" creationId="{A5EB56EE-113D-4E55-AA7E-6CFAA5EF5903}"/>
          </ac:picMkLst>
        </pc:picChg>
        <pc:picChg chg="del">
          <ac:chgData name="Trần Đình Khang" userId="f4fd92be-d84e-4903-9d51-1d2a296b806f" providerId="ADAL" clId="{50650B4B-4C0E-49C5-882A-911361289A11}" dt="2020-12-02T18:57:20.445" v="165" actId="478"/>
          <ac:picMkLst>
            <pc:docMk/>
            <pc:sldMk cId="2482457687" sldId="264"/>
            <ac:picMk id="149" creationId="{D44D3A44-EDAC-4A79-9954-EE1B7712D0F9}"/>
          </ac:picMkLst>
        </pc:picChg>
        <pc:picChg chg="del">
          <ac:chgData name="Trần Đình Khang" userId="f4fd92be-d84e-4903-9d51-1d2a296b806f" providerId="ADAL" clId="{50650B4B-4C0E-49C5-882A-911361289A11}" dt="2020-12-02T18:57:20.445" v="165" actId="478"/>
          <ac:picMkLst>
            <pc:docMk/>
            <pc:sldMk cId="2482457687" sldId="264"/>
            <ac:picMk id="150" creationId="{63FDA0DA-366B-474D-9547-D657C8C2C7E8}"/>
          </ac:picMkLst>
        </pc:picChg>
        <pc:picChg chg="del">
          <ac:chgData name="Trần Đình Khang" userId="f4fd92be-d84e-4903-9d51-1d2a296b806f" providerId="ADAL" clId="{50650B4B-4C0E-49C5-882A-911361289A11}" dt="2020-12-02T18:57:20.445" v="165" actId="478"/>
          <ac:picMkLst>
            <pc:docMk/>
            <pc:sldMk cId="2482457687" sldId="264"/>
            <ac:picMk id="151" creationId="{9595058F-5B5B-431D-8239-763FDFBE1DC3}"/>
          </ac:picMkLst>
        </pc:picChg>
        <pc:picChg chg="add mod">
          <ac:chgData name="Trần Đình Khang" userId="f4fd92be-d84e-4903-9d51-1d2a296b806f" providerId="ADAL" clId="{50650B4B-4C0E-49C5-882A-911361289A11}" dt="2020-12-02T20:33:14.739" v="955" actId="1076"/>
          <ac:picMkLst>
            <pc:docMk/>
            <pc:sldMk cId="2482457687" sldId="264"/>
            <ac:picMk id="166" creationId="{1303F325-0441-44EB-9D17-4BAAA718EC66}"/>
          </ac:picMkLst>
        </pc:picChg>
        <pc:picChg chg="add mod">
          <ac:chgData name="Trần Đình Khang" userId="f4fd92be-d84e-4903-9d51-1d2a296b806f" providerId="ADAL" clId="{50650B4B-4C0E-49C5-882A-911361289A11}" dt="2020-12-02T20:33:18.171" v="956" actId="1076"/>
          <ac:picMkLst>
            <pc:docMk/>
            <pc:sldMk cId="2482457687" sldId="264"/>
            <ac:picMk id="167" creationId="{4A15BBED-2F70-433C-B944-33F5E6B771D9}"/>
          </ac:picMkLst>
        </pc:picChg>
        <pc:picChg chg="add del mod">
          <ac:chgData name="Trần Đình Khang" userId="f4fd92be-d84e-4903-9d51-1d2a296b806f" providerId="ADAL" clId="{50650B4B-4C0E-49C5-882A-911361289A11}" dt="2020-12-02T19:19:02.932" v="421" actId="478"/>
          <ac:picMkLst>
            <pc:docMk/>
            <pc:sldMk cId="2482457687" sldId="264"/>
            <ac:picMk id="4098" creationId="{58924459-A67C-4BC6-8160-76F50527AF90}"/>
          </ac:picMkLst>
        </pc:picChg>
        <pc:picChg chg="add del mod">
          <ac:chgData name="Trần Đình Khang" userId="f4fd92be-d84e-4903-9d51-1d2a296b806f" providerId="ADAL" clId="{50650B4B-4C0E-49C5-882A-911361289A11}" dt="2020-12-02T19:19:02.932" v="421" actId="478"/>
          <ac:picMkLst>
            <pc:docMk/>
            <pc:sldMk cId="2482457687" sldId="264"/>
            <ac:picMk id="4100" creationId="{8C5C8A64-7042-4F55-B742-D0CA8CDCEC06}"/>
          </ac:picMkLst>
        </pc:picChg>
        <pc:picChg chg="del mod">
          <ac:chgData name="Trần Đình Khang" userId="f4fd92be-d84e-4903-9d51-1d2a296b806f" providerId="ADAL" clId="{50650B4B-4C0E-49C5-882A-911361289A11}" dt="2020-12-02T19:19:24.884" v="424" actId="478"/>
          <ac:picMkLst>
            <pc:docMk/>
            <pc:sldMk cId="2482457687" sldId="264"/>
            <ac:picMk id="4112" creationId="{F39AE024-10FC-4334-970B-EC7DA6B41C82}"/>
          </ac:picMkLst>
        </pc:picChg>
        <pc:cxnChg chg="add mod">
          <ac:chgData name="Trần Đình Khang" userId="f4fd92be-d84e-4903-9d51-1d2a296b806f" providerId="ADAL" clId="{50650B4B-4C0E-49C5-882A-911361289A11}" dt="2020-12-02T19:32:31.444" v="521" actId="1076"/>
          <ac:cxnSpMkLst>
            <pc:docMk/>
            <pc:sldMk cId="2482457687" sldId="264"/>
            <ac:cxnSpMk id="18" creationId="{258C54FD-C2B2-4465-9F36-044BD88464AB}"/>
          </ac:cxnSpMkLst>
        </pc:cxnChg>
        <pc:cxnChg chg="del">
          <ac:chgData name="Trần Đình Khang" userId="f4fd92be-d84e-4903-9d51-1d2a296b806f" providerId="ADAL" clId="{50650B4B-4C0E-49C5-882A-911361289A11}" dt="2020-12-02T18:57:23.059" v="167" actId="478"/>
          <ac:cxnSpMkLst>
            <pc:docMk/>
            <pc:sldMk cId="2482457687" sldId="264"/>
            <ac:cxnSpMk id="24" creationId="{C5F893E3-9E92-4678-BAE1-ABE84AFE8FA3}"/>
          </ac:cxnSpMkLst>
        </pc:cxnChg>
        <pc:cxnChg chg="del">
          <ac:chgData name="Trần Đình Khang" userId="f4fd92be-d84e-4903-9d51-1d2a296b806f" providerId="ADAL" clId="{50650B4B-4C0E-49C5-882A-911361289A11}" dt="2020-12-02T18:59:34.298" v="195" actId="478"/>
          <ac:cxnSpMkLst>
            <pc:docMk/>
            <pc:sldMk cId="2482457687" sldId="264"/>
            <ac:cxnSpMk id="39" creationId="{1FB1D66C-A675-4E89-AF22-1BE0E407A08D}"/>
          </ac:cxnSpMkLst>
        </pc:cxnChg>
        <pc:cxnChg chg="del">
          <ac:chgData name="Trần Đình Khang" userId="f4fd92be-d84e-4903-9d51-1d2a296b806f" providerId="ADAL" clId="{50650B4B-4C0E-49C5-882A-911361289A11}" dt="2020-12-02T18:57:22.169" v="166" actId="478"/>
          <ac:cxnSpMkLst>
            <pc:docMk/>
            <pc:sldMk cId="2482457687" sldId="264"/>
            <ac:cxnSpMk id="63" creationId="{8DD85B84-3709-418A-9673-5AA83A247A1D}"/>
          </ac:cxnSpMkLst>
        </pc:cxnChg>
        <pc:cxnChg chg="del mod">
          <ac:chgData name="Trần Đình Khang" userId="f4fd92be-d84e-4903-9d51-1d2a296b806f" providerId="ADAL" clId="{50650B4B-4C0E-49C5-882A-911361289A11}" dt="2020-12-02T19:00:25.977" v="215" actId="478"/>
          <ac:cxnSpMkLst>
            <pc:docMk/>
            <pc:sldMk cId="2482457687" sldId="264"/>
            <ac:cxnSpMk id="64" creationId="{5E237C4F-D071-4B12-AB08-F0402CE3F4D2}"/>
          </ac:cxnSpMkLst>
        </pc:cxnChg>
        <pc:cxnChg chg="del">
          <ac:chgData name="Trần Đình Khang" userId="f4fd92be-d84e-4903-9d51-1d2a296b806f" providerId="ADAL" clId="{50650B4B-4C0E-49C5-882A-911361289A11}" dt="2020-12-02T18:59:31.489" v="192" actId="478"/>
          <ac:cxnSpMkLst>
            <pc:docMk/>
            <pc:sldMk cId="2482457687" sldId="264"/>
            <ac:cxnSpMk id="65" creationId="{569B31AA-4982-4239-A83A-F41BB67ABC3B}"/>
          </ac:cxnSpMkLst>
        </pc:cxnChg>
        <pc:cxnChg chg="del">
          <ac:chgData name="Trần Đình Khang" userId="f4fd92be-d84e-4903-9d51-1d2a296b806f" providerId="ADAL" clId="{50650B4B-4C0E-49C5-882A-911361289A11}" dt="2020-12-02T18:59:35.494" v="197" actId="478"/>
          <ac:cxnSpMkLst>
            <pc:docMk/>
            <pc:sldMk cId="2482457687" sldId="264"/>
            <ac:cxnSpMk id="76" creationId="{8E48915C-0FD1-4FAC-A8A3-13693C132C79}"/>
          </ac:cxnSpMkLst>
        </pc:cxnChg>
        <pc:cxnChg chg="del">
          <ac:chgData name="Trần Đình Khang" userId="f4fd92be-d84e-4903-9d51-1d2a296b806f" providerId="ADAL" clId="{50650B4B-4C0E-49C5-882A-911361289A11}" dt="2020-12-02T18:59:32.920" v="193" actId="478"/>
          <ac:cxnSpMkLst>
            <pc:docMk/>
            <pc:sldMk cId="2482457687" sldId="264"/>
            <ac:cxnSpMk id="78" creationId="{54A3C5A6-B91B-4BA6-9335-66DF87E28FA1}"/>
          </ac:cxnSpMkLst>
        </pc:cxnChg>
        <pc:cxnChg chg="add mod">
          <ac:chgData name="Trần Đình Khang" userId="f4fd92be-d84e-4903-9d51-1d2a296b806f" providerId="ADAL" clId="{50650B4B-4C0E-49C5-882A-911361289A11}" dt="2020-12-02T19:32:31.444" v="521" actId="1076"/>
          <ac:cxnSpMkLst>
            <pc:docMk/>
            <pc:sldMk cId="2482457687" sldId="264"/>
            <ac:cxnSpMk id="103" creationId="{ACCAD35D-760B-41A2-85D2-E9D3D3A305E7}"/>
          </ac:cxnSpMkLst>
        </pc:cxnChg>
        <pc:cxnChg chg="del">
          <ac:chgData name="Trần Đình Khang" userId="f4fd92be-d84e-4903-9d51-1d2a296b806f" providerId="ADAL" clId="{50650B4B-4C0E-49C5-882A-911361289A11}" dt="2020-12-02T18:59:33.511" v="194" actId="478"/>
          <ac:cxnSpMkLst>
            <pc:docMk/>
            <pc:sldMk cId="2482457687" sldId="264"/>
            <ac:cxnSpMk id="105" creationId="{3545E98F-8F43-4F3A-9821-88E403221AA6}"/>
          </ac:cxnSpMkLst>
        </pc:cxnChg>
        <pc:cxnChg chg="del">
          <ac:chgData name="Trần Đình Khang" userId="f4fd92be-d84e-4903-9d51-1d2a296b806f" providerId="ADAL" clId="{50650B4B-4C0E-49C5-882A-911361289A11}" dt="2020-12-02T18:59:36.706" v="198" actId="478"/>
          <ac:cxnSpMkLst>
            <pc:docMk/>
            <pc:sldMk cId="2482457687" sldId="264"/>
            <ac:cxnSpMk id="108" creationId="{E2AE59A4-8B51-491C-A286-EFC33D842D0B}"/>
          </ac:cxnSpMkLst>
        </pc:cxnChg>
        <pc:cxnChg chg="del mod">
          <ac:chgData name="Trần Đình Khang" userId="f4fd92be-d84e-4903-9d51-1d2a296b806f" providerId="ADAL" clId="{50650B4B-4C0E-49C5-882A-911361289A11}" dt="2020-12-02T18:59:37.542" v="199" actId="478"/>
          <ac:cxnSpMkLst>
            <pc:docMk/>
            <pc:sldMk cId="2482457687" sldId="264"/>
            <ac:cxnSpMk id="109" creationId="{0FBD7642-8E75-4A9B-A8B8-8306F336033E}"/>
          </ac:cxnSpMkLst>
        </pc:cxnChg>
        <pc:cxnChg chg="del">
          <ac:chgData name="Trần Đình Khang" userId="f4fd92be-d84e-4903-9d51-1d2a296b806f" providerId="ADAL" clId="{50650B4B-4C0E-49C5-882A-911361289A11}" dt="2020-12-02T18:59:34.971" v="196" actId="478"/>
          <ac:cxnSpMkLst>
            <pc:docMk/>
            <pc:sldMk cId="2482457687" sldId="264"/>
            <ac:cxnSpMk id="112" creationId="{C9CF08BD-D4F2-4975-857C-869729FCDD58}"/>
          </ac:cxnSpMkLst>
        </pc:cxnChg>
        <pc:cxnChg chg="add mod">
          <ac:chgData name="Trần Đình Khang" userId="f4fd92be-d84e-4903-9d51-1d2a296b806f" providerId="ADAL" clId="{50650B4B-4C0E-49C5-882A-911361289A11}" dt="2020-12-02T19:32:31.444" v="521" actId="1076"/>
          <ac:cxnSpMkLst>
            <pc:docMk/>
            <pc:sldMk cId="2482457687" sldId="264"/>
            <ac:cxnSpMk id="121" creationId="{B1D2F2E4-9CF8-4779-A7FE-232F96EF2461}"/>
          </ac:cxnSpMkLst>
        </pc:cxnChg>
        <pc:cxnChg chg="add del mod">
          <ac:chgData name="Trần Đình Khang" userId="f4fd92be-d84e-4903-9d51-1d2a296b806f" providerId="ADAL" clId="{50650B4B-4C0E-49C5-882A-911361289A11}" dt="2020-12-02T19:19:25.783" v="425" actId="478"/>
          <ac:cxnSpMkLst>
            <pc:docMk/>
            <pc:sldMk cId="2482457687" sldId="264"/>
            <ac:cxnSpMk id="122" creationId="{5C7299AC-1B2D-41FA-A0E4-B3CF98F413BA}"/>
          </ac:cxnSpMkLst>
        </pc:cxnChg>
        <pc:cxnChg chg="add mod">
          <ac:chgData name="Trần Đình Khang" userId="f4fd92be-d84e-4903-9d51-1d2a296b806f" providerId="ADAL" clId="{50650B4B-4C0E-49C5-882A-911361289A11}" dt="2020-12-02T19:32:31.444" v="521" actId="1076"/>
          <ac:cxnSpMkLst>
            <pc:docMk/>
            <pc:sldMk cId="2482457687" sldId="264"/>
            <ac:cxnSpMk id="123" creationId="{2E219781-FF68-4E5A-BB92-58E0221EBFF1}"/>
          </ac:cxnSpMkLst>
        </pc:cxnChg>
        <pc:cxnChg chg="add mod">
          <ac:chgData name="Trần Đình Khang" userId="f4fd92be-d84e-4903-9d51-1d2a296b806f" providerId="ADAL" clId="{50650B4B-4C0E-49C5-882A-911361289A11}" dt="2020-12-02T19:32:31.444" v="521" actId="1076"/>
          <ac:cxnSpMkLst>
            <pc:docMk/>
            <pc:sldMk cId="2482457687" sldId="264"/>
            <ac:cxnSpMk id="124" creationId="{C0F3539A-C9DB-4140-90F5-9EAC4F79C1A6}"/>
          </ac:cxnSpMkLst>
        </pc:cxnChg>
        <pc:cxnChg chg="add mod">
          <ac:chgData name="Trần Đình Khang" userId="f4fd92be-d84e-4903-9d51-1d2a296b806f" providerId="ADAL" clId="{50650B4B-4C0E-49C5-882A-911361289A11}" dt="2020-12-02T19:32:31.444" v="521" actId="1076"/>
          <ac:cxnSpMkLst>
            <pc:docMk/>
            <pc:sldMk cId="2482457687" sldId="264"/>
            <ac:cxnSpMk id="155" creationId="{C6422A7D-9F4A-49B6-AF6A-4672CDE27FAD}"/>
          </ac:cxnSpMkLst>
        </pc:cxnChg>
        <pc:cxnChg chg="add mod">
          <ac:chgData name="Trần Đình Khang" userId="f4fd92be-d84e-4903-9d51-1d2a296b806f" providerId="ADAL" clId="{50650B4B-4C0E-49C5-882A-911361289A11}" dt="2020-12-02T19:32:31.444" v="521" actId="1076"/>
          <ac:cxnSpMkLst>
            <pc:docMk/>
            <pc:sldMk cId="2482457687" sldId="264"/>
            <ac:cxnSpMk id="156" creationId="{729D7FD9-C968-45AC-B676-896AF695C838}"/>
          </ac:cxnSpMkLst>
        </pc:cxnChg>
        <pc:cxnChg chg="add mod">
          <ac:chgData name="Trần Đình Khang" userId="f4fd92be-d84e-4903-9d51-1d2a296b806f" providerId="ADAL" clId="{50650B4B-4C0E-49C5-882A-911361289A11}" dt="2020-12-02T19:32:31.444" v="521" actId="1076"/>
          <ac:cxnSpMkLst>
            <pc:docMk/>
            <pc:sldMk cId="2482457687" sldId="264"/>
            <ac:cxnSpMk id="157" creationId="{FE159A7A-BA38-46AE-85A5-FBD868B08014}"/>
          </ac:cxnSpMkLst>
        </pc:cxnChg>
        <pc:cxnChg chg="add del mod">
          <ac:chgData name="Trần Đình Khang" userId="f4fd92be-d84e-4903-9d51-1d2a296b806f" providerId="ADAL" clId="{50650B4B-4C0E-49C5-882A-911361289A11}" dt="2020-12-02T19:29:54.590" v="511" actId="478"/>
          <ac:cxnSpMkLst>
            <pc:docMk/>
            <pc:sldMk cId="2482457687" sldId="264"/>
            <ac:cxnSpMk id="168" creationId="{453DC0D0-555F-4E39-9EF7-97B6523FF121}"/>
          </ac:cxnSpMkLst>
        </pc:cxnChg>
        <pc:cxnChg chg="add del mod">
          <ac:chgData name="Trần Đình Khang" userId="f4fd92be-d84e-4903-9d51-1d2a296b806f" providerId="ADAL" clId="{50650B4B-4C0E-49C5-882A-911361289A11}" dt="2020-12-02T19:29:58.558" v="513" actId="478"/>
          <ac:cxnSpMkLst>
            <pc:docMk/>
            <pc:sldMk cId="2482457687" sldId="264"/>
            <ac:cxnSpMk id="169" creationId="{8607C8EC-DF79-4986-911A-9E7D7147C0C4}"/>
          </ac:cxnSpMkLst>
        </pc:cxnChg>
      </pc:sldChg>
      <pc:sldChg chg="modSp mod modAnim">
        <pc:chgData name="Trần Đình Khang" userId="f4fd92be-d84e-4903-9d51-1d2a296b806f" providerId="ADAL" clId="{50650B4B-4C0E-49C5-882A-911361289A11}" dt="2020-12-02T18:57:02.794" v="162" actId="20577"/>
        <pc:sldMkLst>
          <pc:docMk/>
          <pc:sldMk cId="3753116030" sldId="283"/>
        </pc:sldMkLst>
        <pc:spChg chg="mod">
          <ac:chgData name="Trần Đình Khang" userId="f4fd92be-d84e-4903-9d51-1d2a296b806f" providerId="ADAL" clId="{50650B4B-4C0E-49C5-882A-911361289A11}" dt="2020-12-02T18:42:19.450" v="73"/>
          <ac:spMkLst>
            <pc:docMk/>
            <pc:sldMk cId="3753116030" sldId="283"/>
            <ac:spMk id="2" creationId="{CF69FF0C-DD74-4EC9-811A-0CCEDF31745B}"/>
          </ac:spMkLst>
        </pc:spChg>
        <pc:spChg chg="mod">
          <ac:chgData name="Trần Đình Khang" userId="f4fd92be-d84e-4903-9d51-1d2a296b806f" providerId="ADAL" clId="{50650B4B-4C0E-49C5-882A-911361289A11}" dt="2020-12-02T18:37:43.053" v="31" actId="20577"/>
          <ac:spMkLst>
            <pc:docMk/>
            <pc:sldMk cId="3753116030" sldId="283"/>
            <ac:spMk id="60" creationId="{133B52D6-6F43-4946-9004-83D893D3C879}"/>
          </ac:spMkLst>
        </pc:spChg>
        <pc:spChg chg="mod">
          <ac:chgData name="Trần Đình Khang" userId="f4fd92be-d84e-4903-9d51-1d2a296b806f" providerId="ADAL" clId="{50650B4B-4C0E-49C5-882A-911361289A11}" dt="2020-12-02T14:43:00.027" v="14" actId="20577"/>
          <ac:spMkLst>
            <pc:docMk/>
            <pc:sldMk cId="3753116030" sldId="283"/>
            <ac:spMk id="82" creationId="{3719E6CB-3925-4075-83D8-D38A4D3A3C31}"/>
          </ac:spMkLst>
        </pc:spChg>
        <pc:spChg chg="mod">
          <ac:chgData name="Trần Đình Khang" userId="f4fd92be-d84e-4903-9d51-1d2a296b806f" providerId="ADAL" clId="{50650B4B-4C0E-49C5-882A-911361289A11}" dt="2020-12-02T18:57:00.973" v="161" actId="20577"/>
          <ac:spMkLst>
            <pc:docMk/>
            <pc:sldMk cId="3753116030" sldId="283"/>
            <ac:spMk id="86" creationId="{2274FDD7-1BB6-4F32-B88B-5F0E4620EA35}"/>
          </ac:spMkLst>
        </pc:spChg>
        <pc:spChg chg="mod">
          <ac:chgData name="Trần Đình Khang" userId="f4fd92be-d84e-4903-9d51-1d2a296b806f" providerId="ADAL" clId="{50650B4B-4C0E-49C5-882A-911361289A11}" dt="2020-12-02T14:42:58.065" v="12" actId="20577"/>
          <ac:spMkLst>
            <pc:docMk/>
            <pc:sldMk cId="3753116030" sldId="283"/>
            <ac:spMk id="87" creationId="{6923CB29-FC0D-47A6-A95D-0DE1D52FD4BE}"/>
          </ac:spMkLst>
        </pc:spChg>
        <pc:spChg chg="mod">
          <ac:chgData name="Trần Đình Khang" userId="f4fd92be-d84e-4903-9d51-1d2a296b806f" providerId="ADAL" clId="{50650B4B-4C0E-49C5-882A-911361289A11}" dt="2020-12-02T18:57:02.794" v="162" actId="20577"/>
          <ac:spMkLst>
            <pc:docMk/>
            <pc:sldMk cId="3753116030" sldId="283"/>
            <ac:spMk id="88" creationId="{40BC2CDC-784E-4F67-BC82-5157485E5BA8}"/>
          </ac:spMkLst>
        </pc:spChg>
        <pc:spChg chg="mod">
          <ac:chgData name="Trần Đình Khang" userId="f4fd92be-d84e-4903-9d51-1d2a296b806f" providerId="ADAL" clId="{50650B4B-4C0E-49C5-882A-911361289A11}" dt="2020-12-02T14:35:51.151" v="9" actId="20577"/>
          <ac:spMkLst>
            <pc:docMk/>
            <pc:sldMk cId="3753116030" sldId="283"/>
            <ac:spMk id="90" creationId="{03C80C8C-B93B-412D-A2B3-2E973727D76F}"/>
          </ac:spMkLst>
        </pc:spChg>
        <pc:spChg chg="mod">
          <ac:chgData name="Trần Đình Khang" userId="f4fd92be-d84e-4903-9d51-1d2a296b806f" providerId="ADAL" clId="{50650B4B-4C0E-49C5-882A-911361289A11}" dt="2020-12-02T14:43:09.764" v="18" actId="20577"/>
          <ac:spMkLst>
            <pc:docMk/>
            <pc:sldMk cId="3753116030" sldId="283"/>
            <ac:spMk id="91" creationId="{F1BE8B52-5285-4472-AAD4-D95C405E3E83}"/>
          </ac:spMkLst>
        </pc:spChg>
        <pc:spChg chg="mod">
          <ac:chgData name="Trần Đình Khang" userId="f4fd92be-d84e-4903-9d51-1d2a296b806f" providerId="ADAL" clId="{50650B4B-4C0E-49C5-882A-911361289A11}" dt="2020-12-02T14:43:02.857" v="16" actId="20577"/>
          <ac:spMkLst>
            <pc:docMk/>
            <pc:sldMk cId="3753116030" sldId="283"/>
            <ac:spMk id="92" creationId="{3B0CCD1B-8F38-4714-8F93-4D5B90E87E47}"/>
          </ac:spMkLst>
        </pc:spChg>
        <pc:spChg chg="mod">
          <ac:chgData name="Trần Đình Khang" userId="f4fd92be-d84e-4903-9d51-1d2a296b806f" providerId="ADAL" clId="{50650B4B-4C0E-49C5-882A-911361289A11}" dt="2020-12-02T14:35:53.681" v="10" actId="20577"/>
          <ac:spMkLst>
            <pc:docMk/>
            <pc:sldMk cId="3753116030" sldId="283"/>
            <ac:spMk id="93" creationId="{0AE00DEB-3267-4E6C-8B3C-F2EB0A13C171}"/>
          </ac:spMkLst>
        </pc:spChg>
        <pc:spChg chg="mod">
          <ac:chgData name="Trần Đình Khang" userId="f4fd92be-d84e-4903-9d51-1d2a296b806f" providerId="ADAL" clId="{50650B4B-4C0E-49C5-882A-911361289A11}" dt="2020-12-02T14:43:41.433" v="22" actId="20577"/>
          <ac:spMkLst>
            <pc:docMk/>
            <pc:sldMk cId="3753116030" sldId="283"/>
            <ac:spMk id="98" creationId="{9E788F7B-31AB-4CEE-94EE-202E5C2F1D06}"/>
          </ac:spMkLst>
        </pc:spChg>
        <pc:spChg chg="mod">
          <ac:chgData name="Trần Đình Khang" userId="f4fd92be-d84e-4903-9d51-1d2a296b806f" providerId="ADAL" clId="{50650B4B-4C0E-49C5-882A-911361289A11}" dt="2020-12-02T14:43:47.399" v="26" actId="20577"/>
          <ac:spMkLst>
            <pc:docMk/>
            <pc:sldMk cId="3753116030" sldId="283"/>
            <ac:spMk id="99" creationId="{1450B7E2-1E14-48E9-96E4-2639F92F5393}"/>
          </ac:spMkLst>
        </pc:spChg>
        <pc:spChg chg="mod">
          <ac:chgData name="Trần Đình Khang" userId="f4fd92be-d84e-4903-9d51-1d2a296b806f" providerId="ADAL" clId="{50650B4B-4C0E-49C5-882A-911361289A11}" dt="2020-12-02T14:43:30.146" v="20" actId="20577"/>
          <ac:spMkLst>
            <pc:docMk/>
            <pc:sldMk cId="3753116030" sldId="283"/>
            <ac:spMk id="100" creationId="{481DF6F1-199D-4226-B300-E511E5F144FB}"/>
          </ac:spMkLst>
        </pc:spChg>
      </pc:sldChg>
      <pc:sldChg chg="ord">
        <pc:chgData name="Trần Đình Khang" userId="f4fd92be-d84e-4903-9d51-1d2a296b806f" providerId="ADAL" clId="{50650B4B-4C0E-49C5-882A-911361289A11}" dt="2020-12-02T20:35:05.752" v="967"/>
        <pc:sldMkLst>
          <pc:docMk/>
          <pc:sldMk cId="1009157127" sldId="284"/>
        </pc:sldMkLst>
      </pc:sldChg>
      <pc:sldChg chg="addSp delSp modSp add mod delAnim modAnim">
        <pc:chgData name="Trần Đình Khang" userId="f4fd92be-d84e-4903-9d51-1d2a296b806f" providerId="ADAL" clId="{50650B4B-4C0E-49C5-882A-911361289A11}" dt="2020-12-02T18:45:20.249" v="85" actId="20577"/>
        <pc:sldMkLst>
          <pc:docMk/>
          <pc:sldMk cId="1239122905" sldId="295"/>
        </pc:sldMkLst>
        <pc:spChg chg="add del mod">
          <ac:chgData name="Trần Đình Khang" userId="f4fd92be-d84e-4903-9d51-1d2a296b806f" providerId="ADAL" clId="{50650B4B-4C0E-49C5-882A-911361289A11}" dt="2020-12-02T18:45:20.249" v="85" actId="20577"/>
          <ac:spMkLst>
            <pc:docMk/>
            <pc:sldMk cId="1239122905" sldId="295"/>
            <ac:spMk id="2" creationId="{CF69FF0C-DD74-4EC9-811A-0CCEDF31745B}"/>
          </ac:spMkLst>
        </pc:spChg>
        <pc:spChg chg="del">
          <ac:chgData name="Trần Đình Khang" userId="f4fd92be-d84e-4903-9d51-1d2a296b806f" providerId="ADAL" clId="{50650B4B-4C0E-49C5-882A-911361289A11}" dt="2020-12-02T18:41:08.454" v="46" actId="478"/>
          <ac:spMkLst>
            <pc:docMk/>
            <pc:sldMk cId="1239122905" sldId="295"/>
            <ac:spMk id="9" creationId="{892EDB57-4BD1-4CAE-8997-6F92BA650F50}"/>
          </ac:spMkLst>
        </pc:spChg>
        <pc:spChg chg="del">
          <ac:chgData name="Trần Đình Khang" userId="f4fd92be-d84e-4903-9d51-1d2a296b806f" providerId="ADAL" clId="{50650B4B-4C0E-49C5-882A-911361289A11}" dt="2020-12-02T18:41:08.454" v="46" actId="478"/>
          <ac:spMkLst>
            <pc:docMk/>
            <pc:sldMk cId="1239122905" sldId="295"/>
            <ac:spMk id="10" creationId="{337009F7-53D0-42ED-AE38-EF54E4C60472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38" creationId="{4C1C575E-198B-42D1-8A4B-B2406A706476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39" creationId="{E0FDE1FF-E274-49A8-9BDC-C88605895900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40" creationId="{18BCF200-9493-4EA3-8D3E-D4A98D6561AC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41" creationId="{A10532A9-2B2A-4DFE-AF28-1D1C211D6AC8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43" creationId="{D38823BA-8574-428D-BBF6-38935577A0AB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60" creationId="{133B52D6-6F43-4946-9004-83D893D3C879}"/>
          </ac:spMkLst>
        </pc:spChg>
        <pc:spChg chg="del">
          <ac:chgData name="Trần Đình Khang" userId="f4fd92be-d84e-4903-9d51-1d2a296b806f" providerId="ADAL" clId="{50650B4B-4C0E-49C5-882A-911361289A11}" dt="2020-12-02T18:41:08.454" v="46" actId="478"/>
          <ac:spMkLst>
            <pc:docMk/>
            <pc:sldMk cId="1239122905" sldId="295"/>
            <ac:spMk id="62" creationId="{A9946DB4-6D4B-4563-8DB8-95258C3E646C}"/>
          </ac:spMkLst>
        </pc:spChg>
        <pc:spChg chg="add mod">
          <ac:chgData name="Trần Đình Khang" userId="f4fd92be-d84e-4903-9d51-1d2a296b806f" providerId="ADAL" clId="{50650B4B-4C0E-49C5-882A-911361289A11}" dt="2020-12-02T18:42:10.011" v="72" actId="14100"/>
          <ac:spMkLst>
            <pc:docMk/>
            <pc:sldMk cId="1239122905" sldId="295"/>
            <ac:spMk id="65" creationId="{66E746BD-D0CD-4CFA-BD4D-CC9FD371A942}"/>
          </ac:spMkLst>
        </pc:spChg>
        <pc:spChg chg="add mod">
          <ac:chgData name="Trần Đình Khang" userId="f4fd92be-d84e-4903-9d51-1d2a296b806f" providerId="ADAL" clId="{50650B4B-4C0E-49C5-882A-911361289A11}" dt="2020-12-02T18:42:10.011" v="72" actId="14100"/>
          <ac:spMkLst>
            <pc:docMk/>
            <pc:sldMk cId="1239122905" sldId="295"/>
            <ac:spMk id="67" creationId="{A3B1318D-5BB1-4064-8658-5DC030E9D63D}"/>
          </ac:spMkLst>
        </pc:spChg>
        <pc:spChg chg="add mod">
          <ac:chgData name="Trần Đình Khang" userId="f4fd92be-d84e-4903-9d51-1d2a296b806f" providerId="ADAL" clId="{50650B4B-4C0E-49C5-882A-911361289A11}" dt="2020-12-02T18:42:10.011" v="72" actId="14100"/>
          <ac:spMkLst>
            <pc:docMk/>
            <pc:sldMk cId="1239122905" sldId="295"/>
            <ac:spMk id="69" creationId="{475A0E52-985A-411D-8206-5DC5D52A42F3}"/>
          </ac:spMkLst>
        </pc:spChg>
        <pc:spChg chg="add mod">
          <ac:chgData name="Trần Đình Khang" userId="f4fd92be-d84e-4903-9d51-1d2a296b806f" providerId="ADAL" clId="{50650B4B-4C0E-49C5-882A-911361289A11}" dt="2020-12-02T18:42:10.011" v="72" actId="14100"/>
          <ac:spMkLst>
            <pc:docMk/>
            <pc:sldMk cId="1239122905" sldId="295"/>
            <ac:spMk id="71" creationId="{0D0C45FC-160A-4B75-B517-2F08074301CA}"/>
          </ac:spMkLst>
        </pc:spChg>
        <pc:spChg chg="add mod">
          <ac:chgData name="Trần Đình Khang" userId="f4fd92be-d84e-4903-9d51-1d2a296b806f" providerId="ADAL" clId="{50650B4B-4C0E-49C5-882A-911361289A11}" dt="2020-12-02T18:42:10.011" v="72" actId="14100"/>
          <ac:spMkLst>
            <pc:docMk/>
            <pc:sldMk cId="1239122905" sldId="295"/>
            <ac:spMk id="72" creationId="{22E064B5-063D-4AAF-8847-13D76FE9894E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81" creationId="{17DE518F-4815-468C-854D-ABE65BA31FCF}"/>
          </ac:spMkLst>
        </pc:spChg>
        <pc:spChg chg="del">
          <ac:chgData name="Trần Đình Khang" userId="f4fd92be-d84e-4903-9d51-1d2a296b806f" providerId="ADAL" clId="{50650B4B-4C0E-49C5-882A-911361289A11}" dt="2020-12-02T18:41:08.454" v="46" actId="478"/>
          <ac:spMkLst>
            <pc:docMk/>
            <pc:sldMk cId="1239122905" sldId="295"/>
            <ac:spMk id="82" creationId="{3719E6CB-3925-4075-83D8-D38A4D3A3C31}"/>
          </ac:spMkLst>
        </pc:spChg>
        <pc:spChg chg="add mod">
          <ac:chgData name="Trần Đình Khang" userId="f4fd92be-d84e-4903-9d51-1d2a296b806f" providerId="ADAL" clId="{50650B4B-4C0E-49C5-882A-911361289A11}" dt="2020-12-02T18:42:10.011" v="72" actId="14100"/>
          <ac:spMkLst>
            <pc:docMk/>
            <pc:sldMk cId="1239122905" sldId="295"/>
            <ac:spMk id="85" creationId="{931706CD-8D29-49ED-9580-A63189266938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86" creationId="{2274FDD7-1BB6-4F32-B88B-5F0E4620EA35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87" creationId="{6923CB29-FC0D-47A6-A95D-0DE1D52FD4BE}"/>
          </ac:spMkLst>
        </pc:spChg>
        <pc:spChg chg="del">
          <ac:chgData name="Trần Đình Khang" userId="f4fd92be-d84e-4903-9d51-1d2a296b806f" providerId="ADAL" clId="{50650B4B-4C0E-49C5-882A-911361289A11}" dt="2020-12-02T18:41:08.454" v="46" actId="478"/>
          <ac:spMkLst>
            <pc:docMk/>
            <pc:sldMk cId="1239122905" sldId="295"/>
            <ac:spMk id="88" creationId="{40BC2CDC-784E-4F67-BC82-5157485E5BA8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89" creationId="{2B4FBF80-D74F-445E-B0CB-726CAB987D2E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90" creationId="{03C80C8C-B93B-412D-A2B3-2E973727D76F}"/>
          </ac:spMkLst>
        </pc:spChg>
        <pc:spChg chg="del mod">
          <ac:chgData name="Trần Đình Khang" userId="f4fd92be-d84e-4903-9d51-1d2a296b806f" providerId="ADAL" clId="{50650B4B-4C0E-49C5-882A-911361289A11}" dt="2020-12-02T18:41:21.163" v="54" actId="478"/>
          <ac:spMkLst>
            <pc:docMk/>
            <pc:sldMk cId="1239122905" sldId="295"/>
            <ac:spMk id="91" creationId="{F1BE8B52-5285-4472-AAD4-D95C405E3E83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92" creationId="{3B0CCD1B-8F38-4714-8F93-4D5B90E87E47}"/>
          </ac:spMkLst>
        </pc:spChg>
        <pc:spChg chg="del">
          <ac:chgData name="Trần Đình Khang" userId="f4fd92be-d84e-4903-9d51-1d2a296b806f" providerId="ADAL" clId="{50650B4B-4C0E-49C5-882A-911361289A11}" dt="2020-12-02T18:41:19.592" v="53" actId="478"/>
          <ac:spMkLst>
            <pc:docMk/>
            <pc:sldMk cId="1239122905" sldId="295"/>
            <ac:spMk id="93" creationId="{0AE00DEB-3267-4E6C-8B3C-F2EB0A13C171}"/>
          </ac:spMkLst>
        </pc:spChg>
        <pc:spChg chg="add mod">
          <ac:chgData name="Trần Đình Khang" userId="f4fd92be-d84e-4903-9d51-1d2a296b806f" providerId="ADAL" clId="{50650B4B-4C0E-49C5-882A-911361289A11}" dt="2020-12-02T18:42:10.011" v="72" actId="14100"/>
          <ac:spMkLst>
            <pc:docMk/>
            <pc:sldMk cId="1239122905" sldId="295"/>
            <ac:spMk id="94" creationId="{6863E46B-DA98-4711-8E1B-D51FE6DED4A8}"/>
          </ac:spMkLst>
        </pc:spChg>
        <pc:spChg chg="add mod">
          <ac:chgData name="Trần Đình Khang" userId="f4fd92be-d84e-4903-9d51-1d2a296b806f" providerId="ADAL" clId="{50650B4B-4C0E-49C5-882A-911361289A11}" dt="2020-12-02T18:42:10.011" v="72" actId="14100"/>
          <ac:spMkLst>
            <pc:docMk/>
            <pc:sldMk cId="1239122905" sldId="295"/>
            <ac:spMk id="95" creationId="{22C163FE-D775-403A-BDB2-F762D0C530D4}"/>
          </ac:spMkLst>
        </pc:spChg>
        <pc:spChg chg="add mod">
          <ac:chgData name="Trần Đình Khang" userId="f4fd92be-d84e-4903-9d51-1d2a296b806f" providerId="ADAL" clId="{50650B4B-4C0E-49C5-882A-911361289A11}" dt="2020-12-02T18:42:10.011" v="72" actId="14100"/>
          <ac:spMkLst>
            <pc:docMk/>
            <pc:sldMk cId="1239122905" sldId="295"/>
            <ac:spMk id="96" creationId="{6CC65D80-150A-404F-BF4D-6482EEA0D845}"/>
          </ac:spMkLst>
        </pc:spChg>
        <pc:spChg chg="del">
          <ac:chgData name="Trần Đình Khang" userId="f4fd92be-d84e-4903-9d51-1d2a296b806f" providerId="ADAL" clId="{50650B4B-4C0E-49C5-882A-911361289A11}" dt="2020-12-02T18:41:08.454" v="46" actId="478"/>
          <ac:spMkLst>
            <pc:docMk/>
            <pc:sldMk cId="1239122905" sldId="295"/>
            <ac:spMk id="98" creationId="{9E788F7B-31AB-4CEE-94EE-202E5C2F1D06}"/>
          </ac:spMkLst>
        </pc:spChg>
        <pc:spChg chg="del">
          <ac:chgData name="Trần Đình Khang" userId="f4fd92be-d84e-4903-9d51-1d2a296b806f" providerId="ADAL" clId="{50650B4B-4C0E-49C5-882A-911361289A11}" dt="2020-12-02T18:41:15.071" v="50" actId="478"/>
          <ac:spMkLst>
            <pc:docMk/>
            <pc:sldMk cId="1239122905" sldId="295"/>
            <ac:spMk id="99" creationId="{1450B7E2-1E14-48E9-96E4-2639F92F5393}"/>
          </ac:spMkLst>
        </pc:spChg>
        <pc:spChg chg="del">
          <ac:chgData name="Trần Đình Khang" userId="f4fd92be-d84e-4903-9d51-1d2a296b806f" providerId="ADAL" clId="{50650B4B-4C0E-49C5-882A-911361289A11}" dt="2020-12-02T18:41:05.811" v="45" actId="478"/>
          <ac:spMkLst>
            <pc:docMk/>
            <pc:sldMk cId="1239122905" sldId="295"/>
            <ac:spMk id="100" creationId="{481DF6F1-199D-4226-B300-E511E5F144FB}"/>
          </ac:spMkLst>
        </pc:spChg>
        <pc:spChg chg="del">
          <ac:chgData name="Trần Đình Khang" userId="f4fd92be-d84e-4903-9d51-1d2a296b806f" providerId="ADAL" clId="{50650B4B-4C0E-49C5-882A-911361289A11}" dt="2020-12-02T18:41:08.454" v="46" actId="478"/>
          <ac:spMkLst>
            <pc:docMk/>
            <pc:sldMk cId="1239122905" sldId="295"/>
            <ac:spMk id="101" creationId="{B98E8BA1-5322-4CF3-B7B3-9E6E25704EC3}"/>
          </ac:spMkLst>
        </pc:spChg>
        <pc:spChg chg="del">
          <ac:chgData name="Trần Đình Khang" userId="f4fd92be-d84e-4903-9d51-1d2a296b806f" providerId="ADAL" clId="{50650B4B-4C0E-49C5-882A-911361289A11}" dt="2020-12-02T18:41:08.454" v="46" actId="478"/>
          <ac:spMkLst>
            <pc:docMk/>
            <pc:sldMk cId="1239122905" sldId="295"/>
            <ac:spMk id="103" creationId="{EE54A0CC-CCD3-4C56-B712-525C5B15C58F}"/>
          </ac:spMkLst>
        </pc:spChg>
        <pc:grpChg chg="del">
          <ac:chgData name="Trần Đình Khang" userId="f4fd92be-d84e-4903-9d51-1d2a296b806f" providerId="ADAL" clId="{50650B4B-4C0E-49C5-882A-911361289A11}" dt="2020-12-02T18:41:05.811" v="45" actId="478"/>
          <ac:grpSpMkLst>
            <pc:docMk/>
            <pc:sldMk cId="1239122905" sldId="295"/>
            <ac:grpSpMk id="13" creationId="{3945864E-B16C-4B57-8B66-C06DF3ECC448}"/>
          </ac:grpSpMkLst>
        </pc:grpChg>
        <pc:grpChg chg="del">
          <ac:chgData name="Trần Đình Khang" userId="f4fd92be-d84e-4903-9d51-1d2a296b806f" providerId="ADAL" clId="{50650B4B-4C0E-49C5-882A-911361289A11}" dt="2020-12-02T18:41:05.811" v="45" actId="478"/>
          <ac:grpSpMkLst>
            <pc:docMk/>
            <pc:sldMk cId="1239122905" sldId="295"/>
            <ac:grpSpMk id="16" creationId="{EB3DC5B9-0179-49A0-AB8F-83A68A66A394}"/>
          </ac:grpSpMkLst>
        </pc:grp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12" creationId="{1B46540B-B32B-41B8-B50E-C42DA59A718F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73" creationId="{AA7B15FF-B054-4138-A113-C049D608C8BE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74" creationId="{C7585548-BF02-4306-914B-6C1043DA2BF0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75" creationId="{1318C45A-0C02-4027-8D1E-D136F5166459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76" creationId="{E69DAB34-DBB9-42BF-A1EE-58EE8278ADCB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77" creationId="{1A2ED043-E72C-4191-B37A-24AC805D66D9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78" creationId="{C7EC96FB-3E47-44BF-AB7A-95E2CF30B0C3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79" creationId="{6A646C69-602D-4C06-8B62-8D483F0C773E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80" creationId="{A3A2F44C-ADF5-44EB-A656-0C376CE24881}"/>
          </ac:picMkLst>
        </pc:picChg>
        <pc:picChg chg="del">
          <ac:chgData name="Trần Đình Khang" userId="f4fd92be-d84e-4903-9d51-1d2a296b806f" providerId="ADAL" clId="{50650B4B-4C0E-49C5-882A-911361289A11}" dt="2020-12-02T18:41:08.454" v="46" actId="478"/>
          <ac:picMkLst>
            <pc:docMk/>
            <pc:sldMk cId="1239122905" sldId="295"/>
            <ac:picMk id="102" creationId="{966D66F3-A0A6-4E2A-B785-7A11532E3E35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3074" creationId="{3E0CF333-FCDF-4183-892F-EFB028D569AA}"/>
          </ac:picMkLst>
        </pc:picChg>
        <pc:picChg chg="del">
          <ac:chgData name="Trần Đình Khang" userId="f4fd92be-d84e-4903-9d51-1d2a296b806f" providerId="ADAL" clId="{50650B4B-4C0E-49C5-882A-911361289A11}" dt="2020-12-02T18:41:13.108" v="48" actId="478"/>
          <ac:picMkLst>
            <pc:docMk/>
            <pc:sldMk cId="1239122905" sldId="295"/>
            <ac:picMk id="3076" creationId="{1CCB9077-7D21-4E11-AA37-E9FB6CEBA2CE}"/>
          </ac:picMkLst>
        </pc:picChg>
        <pc:picChg chg="del">
          <ac:chgData name="Trần Đình Khang" userId="f4fd92be-d84e-4903-9d51-1d2a296b806f" providerId="ADAL" clId="{50650B4B-4C0E-49C5-882A-911361289A11}" dt="2020-12-02T18:41:13.625" v="49" actId="478"/>
          <ac:picMkLst>
            <pc:docMk/>
            <pc:sldMk cId="1239122905" sldId="295"/>
            <ac:picMk id="3078" creationId="{9E88F09E-B5A8-46E8-B5AE-B3ED4B61FFFD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3080" creationId="{A27DF6C2-2826-48DC-8DE8-DBC40093327E}"/>
          </ac:picMkLst>
        </pc:picChg>
        <pc:picChg chg="del">
          <ac:chgData name="Trần Đình Khang" userId="f4fd92be-d84e-4903-9d51-1d2a296b806f" providerId="ADAL" clId="{50650B4B-4C0E-49C5-882A-911361289A11}" dt="2020-12-02T18:41:08.454" v="46" actId="478"/>
          <ac:picMkLst>
            <pc:docMk/>
            <pc:sldMk cId="1239122905" sldId="295"/>
            <ac:picMk id="3082" creationId="{3C8931A3-60D3-47B2-9F42-5301E26730D3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3088" creationId="{B9130ED3-35DC-4BDA-A6B5-08B5E3BEBF5D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3090" creationId="{F4557821-86E7-4D32-8543-CC91417FACCB}"/>
          </ac:picMkLst>
        </pc:picChg>
        <pc:picChg chg="del">
          <ac:chgData name="Trần Đình Khang" userId="f4fd92be-d84e-4903-9d51-1d2a296b806f" providerId="ADAL" clId="{50650B4B-4C0E-49C5-882A-911361289A11}" dt="2020-12-02T18:41:08.454" v="46" actId="478"/>
          <ac:picMkLst>
            <pc:docMk/>
            <pc:sldMk cId="1239122905" sldId="295"/>
            <ac:picMk id="3092" creationId="{68CB4577-C1C8-4394-9A3E-35458132EF92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3094" creationId="{F8C9082F-5EFF-4844-B003-B96045022C8B}"/>
          </ac:picMkLst>
        </pc:picChg>
        <pc:picChg chg="del">
          <ac:chgData name="Trần Đình Khang" userId="f4fd92be-d84e-4903-9d51-1d2a296b806f" providerId="ADAL" clId="{50650B4B-4C0E-49C5-882A-911361289A11}" dt="2020-12-02T18:41:08.454" v="46" actId="478"/>
          <ac:picMkLst>
            <pc:docMk/>
            <pc:sldMk cId="1239122905" sldId="295"/>
            <ac:picMk id="3096" creationId="{C00F740D-4BAA-4940-AE57-879799A837A7}"/>
          </ac:picMkLst>
        </pc:picChg>
        <pc:picChg chg="del">
          <ac:chgData name="Trần Đình Khang" userId="f4fd92be-d84e-4903-9d51-1d2a296b806f" providerId="ADAL" clId="{50650B4B-4C0E-49C5-882A-911361289A11}" dt="2020-12-02T18:41:05.811" v="45" actId="478"/>
          <ac:picMkLst>
            <pc:docMk/>
            <pc:sldMk cId="1239122905" sldId="295"/>
            <ac:picMk id="3098" creationId="{C6175DB0-FE45-4C27-94E8-F26CCE09B8DA}"/>
          </ac:picMkLst>
        </pc:picChg>
        <pc:picChg chg="del">
          <ac:chgData name="Trần Đình Khang" userId="f4fd92be-d84e-4903-9d51-1d2a296b806f" providerId="ADAL" clId="{50650B4B-4C0E-49C5-882A-911361289A11}" dt="2020-12-02T18:41:08.454" v="46" actId="478"/>
          <ac:picMkLst>
            <pc:docMk/>
            <pc:sldMk cId="1239122905" sldId="295"/>
            <ac:picMk id="3100" creationId="{E99B02A1-1838-46CF-A8E7-1A9BE1170E6F}"/>
          </ac:picMkLst>
        </pc:picChg>
        <pc:cxnChg chg="del">
          <ac:chgData name="Trần Đình Khang" userId="f4fd92be-d84e-4903-9d51-1d2a296b806f" providerId="ADAL" clId="{50650B4B-4C0E-49C5-882A-911361289A11}" dt="2020-12-02T18:41:05.811" v="45" actId="478"/>
          <ac:cxnSpMkLst>
            <pc:docMk/>
            <pc:sldMk cId="1239122905" sldId="295"/>
            <ac:cxnSpMk id="42" creationId="{EBB7CE5F-51FF-4ED9-BB43-79CFC283A434}"/>
          </ac:cxnSpMkLst>
        </pc:cxnChg>
        <pc:cxnChg chg="del">
          <ac:chgData name="Trần Đình Khang" userId="f4fd92be-d84e-4903-9d51-1d2a296b806f" providerId="ADAL" clId="{50650B4B-4C0E-49C5-882A-911361289A11}" dt="2020-12-02T18:41:12.275" v="47" actId="478"/>
          <ac:cxnSpMkLst>
            <pc:docMk/>
            <pc:sldMk cId="1239122905" sldId="295"/>
            <ac:cxnSpMk id="45" creationId="{AC0EF52E-7D74-4E84-9D43-504686C15B58}"/>
          </ac:cxnSpMkLst>
        </pc:cxnChg>
        <pc:cxnChg chg="add mod">
          <ac:chgData name="Trần Đình Khang" userId="f4fd92be-d84e-4903-9d51-1d2a296b806f" providerId="ADAL" clId="{50650B4B-4C0E-49C5-882A-911361289A11}" dt="2020-12-02T18:42:10.011" v="72" actId="14100"/>
          <ac:cxnSpMkLst>
            <pc:docMk/>
            <pc:sldMk cId="1239122905" sldId="295"/>
            <ac:cxnSpMk id="66" creationId="{BF02CDD2-62EE-4322-B5C3-71FFC3495D46}"/>
          </ac:cxnSpMkLst>
        </pc:cxnChg>
        <pc:cxnChg chg="del">
          <ac:chgData name="Trần Đình Khang" userId="f4fd92be-d84e-4903-9d51-1d2a296b806f" providerId="ADAL" clId="{50650B4B-4C0E-49C5-882A-911361289A11}" dt="2020-12-02T18:41:05.811" v="45" actId="478"/>
          <ac:cxnSpMkLst>
            <pc:docMk/>
            <pc:sldMk cId="1239122905" sldId="295"/>
            <ac:cxnSpMk id="68" creationId="{C85B44CC-7304-4372-B194-0B4AA3BAD381}"/>
          </ac:cxnSpMkLst>
        </pc:cxnChg>
        <pc:cxnChg chg="add mod">
          <ac:chgData name="Trần Đình Khang" userId="f4fd92be-d84e-4903-9d51-1d2a296b806f" providerId="ADAL" clId="{50650B4B-4C0E-49C5-882A-911361289A11}" dt="2020-12-02T18:42:10.011" v="72" actId="14100"/>
          <ac:cxnSpMkLst>
            <pc:docMk/>
            <pc:sldMk cId="1239122905" sldId="295"/>
            <ac:cxnSpMk id="70" creationId="{E303BE85-EFA7-4F47-B508-8D29511A4ADC}"/>
          </ac:cxnSpMkLst>
        </pc:cxnChg>
        <pc:cxnChg chg="add mod">
          <ac:chgData name="Trần Đình Khang" userId="f4fd92be-d84e-4903-9d51-1d2a296b806f" providerId="ADAL" clId="{50650B4B-4C0E-49C5-882A-911361289A11}" dt="2020-12-02T18:42:10.011" v="72" actId="14100"/>
          <ac:cxnSpMkLst>
            <pc:docMk/>
            <pc:sldMk cId="1239122905" sldId="295"/>
            <ac:cxnSpMk id="83" creationId="{DEF97263-3940-4698-9478-DFE6F92F153D}"/>
          </ac:cxnSpMkLst>
        </pc:cxnChg>
        <pc:cxnChg chg="add mod">
          <ac:chgData name="Trần Đình Khang" userId="f4fd92be-d84e-4903-9d51-1d2a296b806f" providerId="ADAL" clId="{50650B4B-4C0E-49C5-882A-911361289A11}" dt="2020-12-02T18:42:10.011" v="72" actId="14100"/>
          <ac:cxnSpMkLst>
            <pc:docMk/>
            <pc:sldMk cId="1239122905" sldId="295"/>
            <ac:cxnSpMk id="84" creationId="{6A18D3CF-29D2-4004-BBA3-C9BD4D5B85BC}"/>
          </ac:cxnSpMkLst>
        </pc:cxnChg>
      </pc:sldChg>
      <pc:sldChg chg="addSp delSp modSp add mod modAnim">
        <pc:chgData name="Trần Đình Khang" userId="f4fd92be-d84e-4903-9d51-1d2a296b806f" providerId="ADAL" clId="{50650B4B-4C0E-49C5-882A-911361289A11}" dt="2020-12-02T18:51:40.873" v="158"/>
        <pc:sldMkLst>
          <pc:docMk/>
          <pc:sldMk cId="1945172459" sldId="296"/>
        </pc:sldMkLst>
        <pc:spChg chg="mod">
          <ac:chgData name="Trần Đình Khang" userId="f4fd92be-d84e-4903-9d51-1d2a296b806f" providerId="ADAL" clId="{50650B4B-4C0E-49C5-882A-911361289A11}" dt="2020-12-02T18:45:16.930" v="81" actId="20577"/>
          <ac:spMkLst>
            <pc:docMk/>
            <pc:sldMk cId="1945172459" sldId="296"/>
            <ac:spMk id="2" creationId="{CF69FF0C-DD74-4EC9-811A-0CCEDF31745B}"/>
          </ac:spMkLst>
        </pc:spChg>
        <pc:spChg chg="add mod">
          <ac:chgData name="Trần Đình Khang" userId="f4fd92be-d84e-4903-9d51-1d2a296b806f" providerId="ADAL" clId="{50650B4B-4C0E-49C5-882A-911361289A11}" dt="2020-12-02T18:47:20.441" v="156" actId="1076"/>
          <ac:spMkLst>
            <pc:docMk/>
            <pc:sldMk cId="1945172459" sldId="296"/>
            <ac:spMk id="9" creationId="{D35B9A8D-1336-4AA8-A851-F8139C6D4D38}"/>
          </ac:spMkLst>
        </pc:spChg>
        <pc:spChg chg="add del mod">
          <ac:chgData name="Trần Đình Khang" userId="f4fd92be-d84e-4903-9d51-1d2a296b806f" providerId="ADAL" clId="{50650B4B-4C0E-49C5-882A-911361289A11}" dt="2020-12-02T18:46:39.679" v="153" actId="478"/>
          <ac:spMkLst>
            <pc:docMk/>
            <pc:sldMk cId="1945172459" sldId="296"/>
            <ac:spMk id="23" creationId="{5076459A-D34D-4AD2-9AE0-96642D45A0C1}"/>
          </ac:spMkLst>
        </pc:spChg>
        <pc:spChg chg="del">
          <ac:chgData name="Trần Đình Khang" userId="f4fd92be-d84e-4903-9d51-1d2a296b806f" providerId="ADAL" clId="{50650B4B-4C0E-49C5-882A-911361289A11}" dt="2020-12-02T18:43:23.607" v="75" actId="478"/>
          <ac:spMkLst>
            <pc:docMk/>
            <pc:sldMk cId="1945172459" sldId="296"/>
            <ac:spMk id="65" creationId="{66E746BD-D0CD-4CFA-BD4D-CC9FD371A942}"/>
          </ac:spMkLst>
        </pc:spChg>
        <pc:spChg chg="del">
          <ac:chgData name="Trần Đình Khang" userId="f4fd92be-d84e-4903-9d51-1d2a296b806f" providerId="ADAL" clId="{50650B4B-4C0E-49C5-882A-911361289A11}" dt="2020-12-02T18:43:23.607" v="75" actId="478"/>
          <ac:spMkLst>
            <pc:docMk/>
            <pc:sldMk cId="1945172459" sldId="296"/>
            <ac:spMk id="67" creationId="{A3B1318D-5BB1-4064-8658-5DC030E9D63D}"/>
          </ac:spMkLst>
        </pc:spChg>
        <pc:spChg chg="del">
          <ac:chgData name="Trần Đình Khang" userId="f4fd92be-d84e-4903-9d51-1d2a296b806f" providerId="ADAL" clId="{50650B4B-4C0E-49C5-882A-911361289A11}" dt="2020-12-02T18:43:23.607" v="75" actId="478"/>
          <ac:spMkLst>
            <pc:docMk/>
            <pc:sldMk cId="1945172459" sldId="296"/>
            <ac:spMk id="69" creationId="{475A0E52-985A-411D-8206-5DC5D52A42F3}"/>
          </ac:spMkLst>
        </pc:spChg>
        <pc:spChg chg="del">
          <ac:chgData name="Trần Đình Khang" userId="f4fd92be-d84e-4903-9d51-1d2a296b806f" providerId="ADAL" clId="{50650B4B-4C0E-49C5-882A-911361289A11}" dt="2020-12-02T18:43:23.607" v="75" actId="478"/>
          <ac:spMkLst>
            <pc:docMk/>
            <pc:sldMk cId="1945172459" sldId="296"/>
            <ac:spMk id="71" creationId="{0D0C45FC-160A-4B75-B517-2F08074301CA}"/>
          </ac:spMkLst>
        </pc:spChg>
        <pc:spChg chg="del">
          <ac:chgData name="Trần Đình Khang" userId="f4fd92be-d84e-4903-9d51-1d2a296b806f" providerId="ADAL" clId="{50650B4B-4C0E-49C5-882A-911361289A11}" dt="2020-12-02T18:43:23.607" v="75" actId="478"/>
          <ac:spMkLst>
            <pc:docMk/>
            <pc:sldMk cId="1945172459" sldId="296"/>
            <ac:spMk id="72" creationId="{22E064B5-063D-4AAF-8847-13D76FE9894E}"/>
          </ac:spMkLst>
        </pc:spChg>
        <pc:spChg chg="del">
          <ac:chgData name="Trần Đình Khang" userId="f4fd92be-d84e-4903-9d51-1d2a296b806f" providerId="ADAL" clId="{50650B4B-4C0E-49C5-882A-911361289A11}" dt="2020-12-02T18:43:23.607" v="75" actId="478"/>
          <ac:spMkLst>
            <pc:docMk/>
            <pc:sldMk cId="1945172459" sldId="296"/>
            <ac:spMk id="85" creationId="{931706CD-8D29-49ED-9580-A63189266938}"/>
          </ac:spMkLst>
        </pc:spChg>
        <pc:spChg chg="del">
          <ac:chgData name="Trần Đình Khang" userId="f4fd92be-d84e-4903-9d51-1d2a296b806f" providerId="ADAL" clId="{50650B4B-4C0E-49C5-882A-911361289A11}" dt="2020-12-02T18:43:23.607" v="75" actId="478"/>
          <ac:spMkLst>
            <pc:docMk/>
            <pc:sldMk cId="1945172459" sldId="296"/>
            <ac:spMk id="94" creationId="{6863E46B-DA98-4711-8E1B-D51FE6DED4A8}"/>
          </ac:spMkLst>
        </pc:spChg>
        <pc:spChg chg="del">
          <ac:chgData name="Trần Đình Khang" userId="f4fd92be-d84e-4903-9d51-1d2a296b806f" providerId="ADAL" clId="{50650B4B-4C0E-49C5-882A-911361289A11}" dt="2020-12-02T18:43:23.607" v="75" actId="478"/>
          <ac:spMkLst>
            <pc:docMk/>
            <pc:sldMk cId="1945172459" sldId="296"/>
            <ac:spMk id="95" creationId="{22C163FE-D775-403A-BDB2-F762D0C530D4}"/>
          </ac:spMkLst>
        </pc:spChg>
        <pc:spChg chg="del">
          <ac:chgData name="Trần Đình Khang" userId="f4fd92be-d84e-4903-9d51-1d2a296b806f" providerId="ADAL" clId="{50650B4B-4C0E-49C5-882A-911361289A11}" dt="2020-12-02T18:43:23.607" v="75" actId="478"/>
          <ac:spMkLst>
            <pc:docMk/>
            <pc:sldMk cId="1945172459" sldId="296"/>
            <ac:spMk id="96" creationId="{6CC65D80-150A-404F-BF4D-6482EEA0D845}"/>
          </ac:spMkLst>
        </pc:spChg>
        <pc:picChg chg="add mod">
          <ac:chgData name="Trần Đình Khang" userId="f4fd92be-d84e-4903-9d51-1d2a296b806f" providerId="ADAL" clId="{50650B4B-4C0E-49C5-882A-911361289A11}" dt="2020-12-02T18:43:39.723" v="77" actId="1076"/>
          <ac:picMkLst>
            <pc:docMk/>
            <pc:sldMk cId="1945172459" sldId="296"/>
            <ac:picMk id="22" creationId="{B33D865A-9264-4D19-B23F-DC5AC8CD1FDC}"/>
          </ac:picMkLst>
        </pc:picChg>
        <pc:cxnChg chg="del mod">
          <ac:chgData name="Trần Đình Khang" userId="f4fd92be-d84e-4903-9d51-1d2a296b806f" providerId="ADAL" clId="{50650B4B-4C0E-49C5-882A-911361289A11}" dt="2020-12-02T18:43:23.607" v="75" actId="478"/>
          <ac:cxnSpMkLst>
            <pc:docMk/>
            <pc:sldMk cId="1945172459" sldId="296"/>
            <ac:cxnSpMk id="66" creationId="{BF02CDD2-62EE-4322-B5C3-71FFC3495D46}"/>
          </ac:cxnSpMkLst>
        </pc:cxnChg>
        <pc:cxnChg chg="del mod">
          <ac:chgData name="Trần Đình Khang" userId="f4fd92be-d84e-4903-9d51-1d2a296b806f" providerId="ADAL" clId="{50650B4B-4C0E-49C5-882A-911361289A11}" dt="2020-12-02T18:43:23.607" v="75" actId="478"/>
          <ac:cxnSpMkLst>
            <pc:docMk/>
            <pc:sldMk cId="1945172459" sldId="296"/>
            <ac:cxnSpMk id="70" creationId="{E303BE85-EFA7-4F47-B508-8D29511A4ADC}"/>
          </ac:cxnSpMkLst>
        </pc:cxnChg>
        <pc:cxnChg chg="del mod">
          <ac:chgData name="Trần Đình Khang" userId="f4fd92be-d84e-4903-9d51-1d2a296b806f" providerId="ADAL" clId="{50650B4B-4C0E-49C5-882A-911361289A11}" dt="2020-12-02T18:43:23.607" v="75" actId="478"/>
          <ac:cxnSpMkLst>
            <pc:docMk/>
            <pc:sldMk cId="1945172459" sldId="296"/>
            <ac:cxnSpMk id="83" creationId="{DEF97263-3940-4698-9478-DFE6F92F153D}"/>
          </ac:cxnSpMkLst>
        </pc:cxnChg>
        <pc:cxnChg chg="del mod">
          <ac:chgData name="Trần Đình Khang" userId="f4fd92be-d84e-4903-9d51-1d2a296b806f" providerId="ADAL" clId="{50650B4B-4C0E-49C5-882A-911361289A11}" dt="2020-12-02T18:43:23.607" v="75" actId="478"/>
          <ac:cxnSpMkLst>
            <pc:docMk/>
            <pc:sldMk cId="1945172459" sldId="296"/>
            <ac:cxnSpMk id="84" creationId="{6A18D3CF-29D2-4004-BBA3-C9BD4D5B85BC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2T22:36:04.697" idx="1">
    <p:pos x="10" y="10"/>
    <p:text>Hello Vũ</p:text>
    <p:extLst>
      <p:ext uri="{C676402C-5697-4E1C-873F-D02D1690AC5C}">
        <p15:threadingInfo xmlns:p15="http://schemas.microsoft.com/office/powerpoint/2012/main" timeZoneBias="-420"/>
      </p:ext>
    </p:extLst>
  </p:cm>
  <p:cm authorId="1" dt="2020-12-02T22:36:11.539" idx="2">
    <p:pos x="106" y="106"/>
    <p:text/>
    <p:extLst>
      <p:ext uri="{C676402C-5697-4E1C-873F-D02D1690AC5C}">
        <p15:threadingInfo xmlns:p15="http://schemas.microsoft.com/office/powerpoint/2012/main" timeZoneBias="-420"/>
      </p:ext>
    </p:extLst>
  </p:cm>
  <p:cm authorId="2" dt="2020-12-02T22:45:45.279" idx="1">
    <p:pos x="106" y="202"/>
    <p:text>har</p:text>
    <p:extLst>
      <p:ext uri="{C676402C-5697-4E1C-873F-D02D1690AC5C}">
        <p15:threadingInfo xmlns:p15="http://schemas.microsoft.com/office/powerpoint/2012/main" timeZoneBias="-420">
          <p15:parentCm authorId="1" idx="2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7BA971-C6C9-4557-B342-2DF4E4F40F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18955-A374-4E1D-932F-DE6776E71E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C174D-26D6-4FFC-B86D-F65770087AEB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441A8-1BDA-417D-B4D4-9297400030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32844-136E-4E96-981E-E595903A7D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44C9B-94D5-49A1-893E-9F8C5A61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7624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6B7C5-B171-4210-A591-E53368F1EDD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F9AB3-CCAB-4A87-A7DD-345F3B807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31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9AB3-CCAB-4A87-A7DD-345F3B80774D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4376D-B04C-44A9-BA03-9CE8137E84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8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Thuật</a:t>
            </a:r>
            <a:r>
              <a:rPr lang="en-US"/>
              <a:t> toán branch and bound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coi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tiến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Backtracking. </a:t>
            </a:r>
            <a:r>
              <a:rPr lang="en-US" err="1"/>
              <a:t>Xét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toán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tổ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lựa</a:t>
            </a:r>
            <a:r>
              <a:rPr lang="en-US"/>
              <a:t> </a:t>
            </a:r>
            <a:r>
              <a:rPr lang="en-US" err="1"/>
              <a:t>chọn</a:t>
            </a:r>
            <a:r>
              <a:rPr lang="en-US"/>
              <a:t>.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bạn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biết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toán </a:t>
            </a:r>
            <a:r>
              <a:rPr lang="en-US" err="1"/>
              <a:t>kiểu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Backtracking,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Backtracking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chúng</a:t>
            </a:r>
            <a:r>
              <a:rPr lang="en-US"/>
              <a:t> ta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hoàn</a:t>
            </a:r>
            <a:r>
              <a:rPr lang="en-US"/>
              <a:t> </a:t>
            </a:r>
            <a:r>
              <a:rPr lang="en-US" err="1"/>
              <a:t>chỉnh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lí</a:t>
            </a:r>
            <a:r>
              <a:rPr lang="en-US"/>
              <a:t> ko.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hoàn</a:t>
            </a:r>
            <a:r>
              <a:rPr lang="en-US"/>
              <a:t> </a:t>
            </a:r>
            <a:r>
              <a:rPr lang="en-US" err="1"/>
              <a:t>chỉnh</a:t>
            </a:r>
            <a:r>
              <a:rPr lang="en-US"/>
              <a:t>,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branch and bound ta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thúc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khả</a:t>
            </a:r>
            <a:r>
              <a:rPr lang="en-US"/>
              <a:t> </a:t>
            </a:r>
            <a:r>
              <a:rPr lang="en-US" err="1"/>
              <a:t>thi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sớm</a:t>
            </a:r>
            <a:r>
              <a:rPr lang="en-US"/>
              <a:t> mà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toán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. 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ý </a:t>
            </a:r>
            <a:r>
              <a:rPr lang="en-US" err="1"/>
              <a:t>nữa</a:t>
            </a:r>
            <a:r>
              <a:rPr lang="en-US"/>
              <a:t> Branch and Bound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tối</a:t>
            </a:r>
            <a:r>
              <a:rPr lang="en-US"/>
              <a:t> </a:t>
            </a:r>
            <a:r>
              <a:rPr lang="en-US" err="1"/>
              <a:t>ưu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9AB3-CCAB-4A87-A7DD-345F3B80774D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3BFB2-8181-427C-9DD7-4EFFD46759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2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 tổng </a:t>
            </a:r>
            <a:r>
              <a:rPr lang="en-US" err="1"/>
              <a:t>quát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toán. PP BB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tối</a:t>
            </a:r>
            <a:r>
              <a:rPr lang="en-US"/>
              <a:t> </a:t>
            </a:r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P, </a:t>
            </a:r>
            <a:r>
              <a:rPr lang="en-US" err="1"/>
              <a:t>với</a:t>
            </a:r>
            <a:r>
              <a:rPr lang="en-US"/>
              <a:t> X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tập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, f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hàm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.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tổ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</a:t>
            </a:r>
            <a:r>
              <a:rPr lang="en-US" err="1"/>
              <a:t>thái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(Nói </a:t>
            </a:r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</a:t>
            </a:r>
            <a:r>
              <a:rPr lang="en-US" err="1"/>
              <a:t>thái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diễn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)  </a:t>
            </a:r>
            <a:r>
              <a:rPr lang="en-US" err="1"/>
              <a:t>Hàm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chúng</a:t>
            </a:r>
            <a:r>
              <a:rPr lang="en-US"/>
              <a:t> ta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giúp</a:t>
            </a:r>
            <a:r>
              <a:rPr lang="en-US"/>
              <a:t> ta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mà ta </a:t>
            </a:r>
            <a:r>
              <a:rPr lang="en-US" err="1"/>
              <a:t>đang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tối</a:t>
            </a:r>
            <a:r>
              <a:rPr lang="en-US"/>
              <a:t> </a:t>
            </a:r>
            <a:r>
              <a:rPr lang="en-US" err="1"/>
              <a:t>ưu</a:t>
            </a:r>
            <a:r>
              <a:rPr lang="en-US"/>
              <a:t> so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hay </a:t>
            </a:r>
            <a:r>
              <a:rPr lang="en-US" err="1"/>
              <a:t>không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9AB3-CCAB-4A87-A7DD-345F3B80774D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1F559-3F2A-46D9-800A-C71D79B464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lí</a:t>
            </a:r>
            <a:r>
              <a:rPr lang="en-US"/>
              <a:t> </a:t>
            </a:r>
            <a:r>
              <a:rPr lang="en-US" err="1"/>
              <a:t>thuyết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bày</a:t>
            </a:r>
            <a:r>
              <a:rPr lang="en-US"/>
              <a:t> ở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mình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qua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giản</a:t>
            </a:r>
            <a:r>
              <a:rPr lang="en-US"/>
              <a:t>.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đương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ngắn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A -&gt; 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9AB3-CCAB-4A87-A7DD-345F3B80774D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2734-017E-43A0-BBBC-ABE6AE4CFC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1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Đây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cách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toán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9AB3-CCAB-4A87-A7DD-345F3B80774D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53F2D-35D7-4E2A-90B0-629334B2E3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6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2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tối</a:t>
            </a:r>
            <a:r>
              <a:rPr lang="en-US"/>
              <a:t> </a:t>
            </a:r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Minximum</a:t>
            </a:r>
            <a:r>
              <a:rPr lang="en-US"/>
              <a:t> </a:t>
            </a:r>
            <a:r>
              <a:rPr lang="en-US" err="1"/>
              <a:t>hà</a:t>
            </a:r>
            <a:r>
              <a:rPr lang="en-US"/>
              <a:t> Maximum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BB </a:t>
            </a:r>
            <a:r>
              <a:rPr lang="en-US" err="1"/>
              <a:t>cũng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 ở </a:t>
            </a:r>
            <a:r>
              <a:rPr lang="en-US" err="1"/>
              <a:t>hàm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. </a:t>
            </a:r>
            <a:r>
              <a:rPr lang="en-US" err="1"/>
              <a:t>Minximum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, Maximum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9AB3-CCAB-4A87-A7DD-345F3B80774D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08A51-B4E4-406B-A5E4-E1829CBF00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2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9AB3-CCAB-4A87-A7DD-345F3B80774D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8DD80-0741-45EF-BA88-B44503DE63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7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B03F-EB71-410D-A9C3-2D2AC60C8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EC6C-FF8E-4AAE-B6E8-226BD551F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6717-B0C0-44C1-A7AA-8C117B3E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1F25F-7D07-4F37-9249-8587F39F063F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E5E5D-80C9-46B8-B697-9A54A575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41BB-7A72-43E2-9893-1FF9F369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8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CB62-DE42-49E8-BA74-67778CC9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D53F0-4002-468C-A76A-D5B2444B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49F17-23EF-4437-9DAC-2E8D15EF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243F-4459-4B65-B9A6-DA5D4C458FF7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A19B-6D9A-433C-B5EF-B8E2C792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1ADC-190F-451D-9E92-EC6F2D5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51EC9-B24C-4BC9-82E4-0B3B7C3CE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198D9-BA81-4EAE-AFB9-D4959FA4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91E6-EDA5-4866-AE21-838EE23C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CB2B-5575-4C7E-90B3-99DDED47508C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A2FF-A882-4128-94DB-655A820A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F748-DD2E-44B3-8F36-441D672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5551-51AF-4DDB-B83F-67EF2048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F0E7-6F29-41A1-9A79-467FE0B8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9DA6-7E4C-4D81-87A3-3E9AB00D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FDF5-100B-462F-90D8-FC45BE02D75A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52FA-B019-45A0-B5B3-429DA0C7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BD4C-CCFF-4EA8-B0D9-78E1EE44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6797-CD77-463D-B20B-E31409F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3734E-B29A-41DF-966C-F6F9807E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C8D4-16DF-418A-B561-315CFB7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25846-7097-4447-91A1-D871985B4AA8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482F-CD8A-417A-9180-C3CB13EB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BC6B-2238-4F42-8A20-2BBF6D86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1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E1D6-8F5E-4D5E-8590-DDF4F314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D5BF-F646-45A0-9D45-839B57ECD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CB740-2940-49DF-A4ED-1A3FCD551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05D94-BE73-455C-9FC9-0E9D9466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BDFF-DD5E-47DC-96B3-8D3333332777}" type="datetime1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971C2-0268-4127-8441-E825F0BC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998E0-5F09-4DB4-8AF6-93C7334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7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42A6-5CDE-4103-878C-3FD05FDC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B54EB-FD62-4AD1-A7BA-94BF3A00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7967F-F563-4822-B8C7-F9531DF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9A81E-D741-4C20-AF41-834F0764E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94A0-45ED-473B-A985-354EA7DDF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46A99-4B06-40C6-BC1F-6DCF5051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0D16-3E34-4903-B718-141C268E4C99}" type="datetime1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49601-28C7-46D3-98E9-C01731F3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11C91-D0F4-43AB-A65B-B3A4A6CC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4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96D-9259-4193-AA29-9C555513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99C55-D785-4815-844F-10552A8B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BB35-F826-42DA-A164-871CC12D2C31}" type="datetime1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A0546-62B4-4A71-945D-0CDDF00B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A51-7F1E-4675-A594-ED6AE654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4601B-CDAA-417C-896A-3EBBF835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D101D-59A6-4AC6-8730-23AE4CA0EEA6}" type="datetime1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1B993-D7C5-4B2F-978A-53C1EAAC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B1606-B9AC-4E4C-BDB5-EFB17BF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16A5-B55C-4E0A-8E80-86F8981F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415D-BD3B-4BF1-8702-ACB73F73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1B6E5-8961-47C3-82F6-84F820986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15EFA-9CDB-407E-A02C-55936102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9152-BD52-4C19-AF70-B1C598C66BAA}" type="datetime1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83BD7-A3AB-4146-B913-49E0021E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EE8AB-4161-4B83-B736-16A17329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2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0B64-16D0-4DD1-B453-AF666554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5406-DEC9-4387-8D9E-76AD25AAB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FE20B-13AB-4D94-A3C2-7925ACFD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D83F7-4D58-48EE-854B-BBCAA06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EE47-A72E-4175-B06D-E37B12F7AD77}" type="datetime1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9F3C9-528D-4723-9868-C8EC275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BBCA-FD3A-4E60-8E98-F1C2B619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809AC-7EC4-49E0-990C-A6C64F4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B1242-C231-4EEF-BCE9-DA025AF0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5FF5F-AE2C-4B42-B0CC-0596B671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CDD55-3A48-4A00-A151-A592FA0634D4}" type="datetime1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5724-EF5C-4A01-9DE7-01578DB37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Phạm Xuân Trí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64B1-DC35-4C35-A879-FEE29079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1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nvnnOQZ5n0" TargetMode="External"/><Relationship Id="rId2" Type="http://schemas.openxmlformats.org/officeDocument/2006/relationships/hyperlink" Target="https://www.sciencedirect.com/topics/computer-science/branch-and-bound-algorithm-design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-381058" y="-104181"/>
            <a:ext cx="12763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rgbClr val="EF3078"/>
                </a:solidFill>
                <a:latin typeface="Tw Cen MT" panose="020B0602020104020603" pitchFamily="34" charset="0"/>
              </a:rPr>
              <a:t>Branch &amp; Bound</a:t>
            </a:r>
          </a:p>
          <a:p>
            <a:pPr algn="ctr"/>
            <a:r>
              <a:rPr lang="en-US" sz="8000" b="1">
                <a:solidFill>
                  <a:srgbClr val="EF3078"/>
                </a:solidFill>
                <a:latin typeface="Tw Cen MT" panose="020B0602020104020603" pitchFamily="34" charset="0"/>
              </a:rPr>
              <a:t>method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4463482" y="6291571"/>
            <a:ext cx="3402294" cy="451824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8583709-595F-4CE2-B8B0-C47733F186E5}"/>
              </a:ext>
            </a:extLst>
          </p:cNvPr>
          <p:cNvSpPr txBox="1"/>
          <p:nvPr/>
        </p:nvSpPr>
        <p:spPr>
          <a:xfrm>
            <a:off x="2355355" y="2162278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err="1">
                <a:solidFill>
                  <a:srgbClr val="03A1A4"/>
                </a:solidFill>
                <a:latin typeface="Tw Cen MT" panose="020B0602020104020603" pitchFamily="34" charset="0"/>
              </a:rPr>
              <a:t>Nhánh</a:t>
            </a:r>
            <a:r>
              <a:rPr lang="en-US" sz="4100">
                <a:solidFill>
                  <a:srgbClr val="03A1A4"/>
                </a:solidFill>
                <a:latin typeface="Tw Cen MT" panose="020B0602020104020603" pitchFamily="34" charset="0"/>
              </a:rPr>
              <a:t> </a:t>
            </a:r>
            <a:r>
              <a:rPr lang="en-US" sz="4100" err="1">
                <a:solidFill>
                  <a:srgbClr val="03A1A4"/>
                </a:solidFill>
                <a:latin typeface="Tw Cen MT" panose="020B0602020104020603" pitchFamily="34" charset="0"/>
              </a:rPr>
              <a:t>cận</a:t>
            </a:r>
            <a:endParaRPr lang="en-US" sz="410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pSp>
        <p:nvGrpSpPr>
          <p:cNvPr id="23" name="Group 19">
            <a:extLst>
              <a:ext uri="{FF2B5EF4-FFF2-40B4-BE49-F238E27FC236}">
                <a16:creationId xmlns:a16="http://schemas.microsoft.com/office/drawing/2014/main" id="{5FB31157-E9B0-462D-9977-322A960F3CC0}"/>
              </a:ext>
            </a:extLst>
          </p:cNvPr>
          <p:cNvGrpSpPr/>
          <p:nvPr/>
        </p:nvGrpSpPr>
        <p:grpSpPr>
          <a:xfrm>
            <a:off x="2223207" y="2971482"/>
            <a:ext cx="1879906" cy="1642010"/>
            <a:chOff x="1466851" y="1754971"/>
            <a:chExt cx="2362200" cy="2362200"/>
          </a:xfrm>
        </p:grpSpPr>
        <p:sp>
          <p:nvSpPr>
            <p:cNvPr id="24" name="Oval 16">
              <a:extLst>
                <a:ext uri="{FF2B5EF4-FFF2-40B4-BE49-F238E27FC236}">
                  <a16:creationId xmlns:a16="http://schemas.microsoft.com/office/drawing/2014/main" id="{C3369C5E-67F7-4BBA-AC48-EF40F9EBED4A}"/>
                </a:ext>
              </a:extLst>
            </p:cNvPr>
            <p:cNvSpPr/>
            <p:nvPr/>
          </p:nvSpPr>
          <p:spPr>
            <a:xfrm>
              <a:off x="1466851" y="1754971"/>
              <a:ext cx="2362200" cy="23622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A006068E-6E08-46D0-9F5C-4AE7BFF18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" b="171"/>
            <a:stretch/>
          </p:blipFill>
          <p:spPr>
            <a:xfrm>
              <a:off x="1650363" y="1932946"/>
              <a:ext cx="2057398" cy="2057396"/>
            </a:xfrm>
            <a:prstGeom prst="ellipse">
              <a:avLst/>
            </a:prstGeom>
          </p:spPr>
        </p:pic>
      </p:grpSp>
      <p:grpSp>
        <p:nvGrpSpPr>
          <p:cNvPr id="26" name="Group 20">
            <a:extLst>
              <a:ext uri="{FF2B5EF4-FFF2-40B4-BE49-F238E27FC236}">
                <a16:creationId xmlns:a16="http://schemas.microsoft.com/office/drawing/2014/main" id="{54785FBA-2CA1-4FFC-A3DC-C1F6E42B0663}"/>
              </a:ext>
            </a:extLst>
          </p:cNvPr>
          <p:cNvGrpSpPr/>
          <p:nvPr/>
        </p:nvGrpSpPr>
        <p:grpSpPr>
          <a:xfrm>
            <a:off x="5123900" y="2958264"/>
            <a:ext cx="1879906" cy="1642010"/>
            <a:chOff x="4388156" y="1754971"/>
            <a:chExt cx="2362200" cy="2362200"/>
          </a:xfrm>
          <a:solidFill>
            <a:srgbClr val="03A1A4"/>
          </a:solidFill>
        </p:grpSpPr>
        <p:sp>
          <p:nvSpPr>
            <p:cNvPr id="27" name="Oval 17">
              <a:extLst>
                <a:ext uri="{FF2B5EF4-FFF2-40B4-BE49-F238E27FC236}">
                  <a16:creationId xmlns:a16="http://schemas.microsoft.com/office/drawing/2014/main" id="{9115CC21-EBC3-4BC8-887D-E4DB4C3BAC7B}"/>
                </a:ext>
              </a:extLst>
            </p:cNvPr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A2D60B0C-93B2-40A6-97AB-C486DEBD6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78"/>
            <a:stretch/>
          </p:blipFill>
          <p:spPr>
            <a:xfrm>
              <a:off x="4540558" y="1907373"/>
              <a:ext cx="2057396" cy="2057396"/>
            </a:xfrm>
            <a:prstGeom prst="ellipse">
              <a:avLst/>
            </a:prstGeom>
            <a:grpFill/>
          </p:spPr>
        </p:pic>
      </p:grpSp>
      <p:grpSp>
        <p:nvGrpSpPr>
          <p:cNvPr id="31" name="Group 21">
            <a:extLst>
              <a:ext uri="{FF2B5EF4-FFF2-40B4-BE49-F238E27FC236}">
                <a16:creationId xmlns:a16="http://schemas.microsoft.com/office/drawing/2014/main" id="{41439547-0661-4D7B-ADF0-340863AE8BB0}"/>
              </a:ext>
            </a:extLst>
          </p:cNvPr>
          <p:cNvGrpSpPr/>
          <p:nvPr/>
        </p:nvGrpSpPr>
        <p:grpSpPr>
          <a:xfrm>
            <a:off x="8011440" y="2971799"/>
            <a:ext cx="1879906" cy="1642010"/>
            <a:chOff x="7245656" y="1754971"/>
            <a:chExt cx="2362200" cy="2362200"/>
          </a:xfrm>
          <a:solidFill>
            <a:srgbClr val="EE9524"/>
          </a:solidFill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0ECF4781-3563-4A27-8F92-28FC20F5C078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5">
              <a:extLst>
                <a:ext uri="{FF2B5EF4-FFF2-40B4-BE49-F238E27FC236}">
                  <a16:creationId xmlns:a16="http://schemas.microsoft.com/office/drawing/2014/main" id="{11AA1233-7384-48D8-9539-B24FD9E1F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" r="35"/>
            <a:stretch/>
          </p:blipFill>
          <p:spPr>
            <a:xfrm>
              <a:off x="7395187" y="1904502"/>
              <a:ext cx="2063138" cy="2063138"/>
            </a:xfrm>
            <a:prstGeom prst="ellipse">
              <a:avLst/>
            </a:prstGeom>
            <a:grpFill/>
          </p:spPr>
        </p:pic>
      </p:grpSp>
      <p:grpSp>
        <p:nvGrpSpPr>
          <p:cNvPr id="34" name="Group 30">
            <a:extLst>
              <a:ext uri="{FF2B5EF4-FFF2-40B4-BE49-F238E27FC236}">
                <a16:creationId xmlns:a16="http://schemas.microsoft.com/office/drawing/2014/main" id="{B2BAEBE3-6AE6-4778-AE45-380966C827C4}"/>
              </a:ext>
            </a:extLst>
          </p:cNvPr>
          <p:cNvGrpSpPr/>
          <p:nvPr/>
        </p:nvGrpSpPr>
        <p:grpSpPr>
          <a:xfrm>
            <a:off x="2213272" y="4331522"/>
            <a:ext cx="527322" cy="571668"/>
            <a:chOff x="662610" y="2054088"/>
            <a:chExt cx="662608" cy="822405"/>
          </a:xfrm>
        </p:grpSpPr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6B7E3E20-B47D-428D-8D40-F5972FE168E0}"/>
                </a:ext>
              </a:extLst>
            </p:cNvPr>
            <p:cNvSpPr/>
            <p:nvPr/>
          </p:nvSpPr>
          <p:spPr>
            <a:xfrm>
              <a:off x="662610" y="2054088"/>
              <a:ext cx="662608" cy="662608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2">
              <a:extLst>
                <a:ext uri="{FF2B5EF4-FFF2-40B4-BE49-F238E27FC236}">
                  <a16:creationId xmlns:a16="http://schemas.microsoft.com/office/drawing/2014/main" id="{CF9DA4A9-1F4A-4D44-B47D-E875D544DCE8}"/>
                </a:ext>
              </a:extLst>
            </p:cNvPr>
            <p:cNvSpPr txBox="1"/>
            <p:nvPr/>
          </p:nvSpPr>
          <p:spPr>
            <a:xfrm>
              <a:off x="662610" y="2123787"/>
              <a:ext cx="662608" cy="752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37" name="Group 33">
            <a:extLst>
              <a:ext uri="{FF2B5EF4-FFF2-40B4-BE49-F238E27FC236}">
                <a16:creationId xmlns:a16="http://schemas.microsoft.com/office/drawing/2014/main" id="{F58E9994-1DBB-47A5-B5E4-EBED58C8CD60}"/>
              </a:ext>
            </a:extLst>
          </p:cNvPr>
          <p:cNvGrpSpPr/>
          <p:nvPr/>
        </p:nvGrpSpPr>
        <p:grpSpPr>
          <a:xfrm>
            <a:off x="5123900" y="4331524"/>
            <a:ext cx="527322" cy="571666"/>
            <a:chOff x="662610" y="2054088"/>
            <a:chExt cx="662608" cy="822401"/>
          </a:xfrm>
        </p:grpSpPr>
        <p:sp>
          <p:nvSpPr>
            <p:cNvPr id="38" name="Oval 34">
              <a:extLst>
                <a:ext uri="{FF2B5EF4-FFF2-40B4-BE49-F238E27FC236}">
                  <a16:creationId xmlns:a16="http://schemas.microsoft.com/office/drawing/2014/main" id="{FBB1D9A9-1E0D-449B-B84A-26E49106BE02}"/>
                </a:ext>
              </a:extLst>
            </p:cNvPr>
            <p:cNvSpPr/>
            <p:nvPr/>
          </p:nvSpPr>
          <p:spPr>
            <a:xfrm>
              <a:off x="662610" y="2054088"/>
              <a:ext cx="662608" cy="662608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C0DD249D-C081-4F13-9FA6-5A2DA5D7D54C}"/>
                </a:ext>
              </a:extLst>
            </p:cNvPr>
            <p:cNvSpPr txBox="1"/>
            <p:nvPr/>
          </p:nvSpPr>
          <p:spPr>
            <a:xfrm>
              <a:off x="662610" y="2123783"/>
              <a:ext cx="662608" cy="752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40" name="Group 36">
            <a:extLst>
              <a:ext uri="{FF2B5EF4-FFF2-40B4-BE49-F238E27FC236}">
                <a16:creationId xmlns:a16="http://schemas.microsoft.com/office/drawing/2014/main" id="{3479AF51-C959-429D-A17C-2A56EAA6A0A0}"/>
              </a:ext>
            </a:extLst>
          </p:cNvPr>
          <p:cNvGrpSpPr/>
          <p:nvPr/>
        </p:nvGrpSpPr>
        <p:grpSpPr>
          <a:xfrm>
            <a:off x="7991042" y="4331524"/>
            <a:ext cx="527322" cy="571666"/>
            <a:chOff x="662610" y="2054088"/>
            <a:chExt cx="662608" cy="822401"/>
          </a:xfrm>
        </p:grpSpPr>
        <p:sp>
          <p:nvSpPr>
            <p:cNvPr id="41" name="Oval 37">
              <a:extLst>
                <a:ext uri="{FF2B5EF4-FFF2-40B4-BE49-F238E27FC236}">
                  <a16:creationId xmlns:a16="http://schemas.microsoft.com/office/drawing/2014/main" id="{53095BB7-CE6F-4F24-879D-3D04D56313AB}"/>
                </a:ext>
              </a:extLst>
            </p:cNvPr>
            <p:cNvSpPr/>
            <p:nvPr/>
          </p:nvSpPr>
          <p:spPr>
            <a:xfrm>
              <a:off x="662610" y="2054088"/>
              <a:ext cx="662608" cy="662608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38">
              <a:extLst>
                <a:ext uri="{FF2B5EF4-FFF2-40B4-BE49-F238E27FC236}">
                  <a16:creationId xmlns:a16="http://schemas.microsoft.com/office/drawing/2014/main" id="{D0CCF7E8-6DCD-4E1A-807D-24BD083F5943}"/>
                </a:ext>
              </a:extLst>
            </p:cNvPr>
            <p:cNvSpPr txBox="1"/>
            <p:nvPr/>
          </p:nvSpPr>
          <p:spPr>
            <a:xfrm>
              <a:off x="662610" y="2123783"/>
              <a:ext cx="662608" cy="752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43" name="Group 54">
            <a:extLst>
              <a:ext uri="{FF2B5EF4-FFF2-40B4-BE49-F238E27FC236}">
                <a16:creationId xmlns:a16="http://schemas.microsoft.com/office/drawing/2014/main" id="{435A4B11-27DF-4988-B6EF-C183B2DC497C}"/>
              </a:ext>
            </a:extLst>
          </p:cNvPr>
          <p:cNvGrpSpPr/>
          <p:nvPr/>
        </p:nvGrpSpPr>
        <p:grpSpPr>
          <a:xfrm>
            <a:off x="1907151" y="5134611"/>
            <a:ext cx="2991016" cy="1051374"/>
            <a:chOff x="264581" y="4416136"/>
            <a:chExt cx="3048141" cy="1242800"/>
          </a:xfrm>
        </p:grpSpPr>
        <p:sp>
          <p:nvSpPr>
            <p:cNvPr id="44" name="TextBox 42">
              <a:extLst>
                <a:ext uri="{FF2B5EF4-FFF2-40B4-BE49-F238E27FC236}">
                  <a16:creationId xmlns:a16="http://schemas.microsoft.com/office/drawing/2014/main" id="{B8C974AB-1D5D-4B71-B9F4-4DD6CA643443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err="1">
                  <a:solidFill>
                    <a:srgbClr val="EF3078"/>
                  </a:solidFill>
                  <a:latin typeface="Tw Cen MT" panose="020B0602020104020603" pitchFamily="34" charset="0"/>
                </a:rPr>
                <a:t>Trần</a:t>
              </a:r>
              <a:r>
                <a:rPr lang="en-US" sz="2400">
                  <a:solidFill>
                    <a:srgbClr val="EF3078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err="1">
                  <a:solidFill>
                    <a:srgbClr val="EF3078"/>
                  </a:solidFill>
                  <a:latin typeface="Tw Cen MT" panose="020B0602020104020603" pitchFamily="34" charset="0"/>
                </a:rPr>
                <a:t>Đình</a:t>
              </a:r>
              <a:r>
                <a:rPr lang="en-US" sz="2400">
                  <a:solidFill>
                    <a:srgbClr val="EF3078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err="1">
                  <a:solidFill>
                    <a:srgbClr val="EF3078"/>
                  </a:solidFill>
                  <a:latin typeface="Tw Cen MT" panose="020B0602020104020603" pitchFamily="34" charset="0"/>
                </a:rPr>
                <a:t>Khang</a:t>
              </a:r>
              <a:endParaRPr lang="en-US" sz="240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3">
              <a:extLst>
                <a:ext uri="{FF2B5EF4-FFF2-40B4-BE49-F238E27FC236}">
                  <a16:creationId xmlns:a16="http://schemas.microsoft.com/office/drawing/2014/main" id="{2D9439FB-F23A-475C-A48E-8BF33CB56A46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43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Leader</a:t>
              </a:r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DB63CFE3-1F6D-46E0-BDC3-6BD39E75E99F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43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18520896@gm.uit.edu.vn</a:t>
              </a:r>
            </a:p>
          </p:txBody>
        </p:sp>
      </p:grpSp>
      <p:grpSp>
        <p:nvGrpSpPr>
          <p:cNvPr id="47" name="Group 55">
            <a:extLst>
              <a:ext uri="{FF2B5EF4-FFF2-40B4-BE49-F238E27FC236}">
                <a16:creationId xmlns:a16="http://schemas.microsoft.com/office/drawing/2014/main" id="{06E37468-5604-46DB-B9D9-C2ADFC7B0D36}"/>
              </a:ext>
            </a:extLst>
          </p:cNvPr>
          <p:cNvGrpSpPr/>
          <p:nvPr/>
        </p:nvGrpSpPr>
        <p:grpSpPr>
          <a:xfrm>
            <a:off x="4785621" y="5134611"/>
            <a:ext cx="2991016" cy="1051374"/>
            <a:chOff x="3143051" y="4416136"/>
            <a:chExt cx="3048141" cy="1242800"/>
          </a:xfrm>
        </p:grpSpPr>
        <p:sp>
          <p:nvSpPr>
            <p:cNvPr id="48" name="TextBox 45">
              <a:extLst>
                <a:ext uri="{FF2B5EF4-FFF2-40B4-BE49-F238E27FC236}">
                  <a16:creationId xmlns:a16="http://schemas.microsoft.com/office/drawing/2014/main" id="{A302FA28-944E-4AD2-9532-53ADB92B1E08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err="1">
                  <a:solidFill>
                    <a:srgbClr val="03A1A4"/>
                  </a:solidFill>
                  <a:latin typeface="Tw Cen MT" panose="020B0602020104020603" pitchFamily="34" charset="0"/>
                </a:rPr>
                <a:t>Phạm</a:t>
              </a:r>
              <a:r>
                <a:rPr lang="en-US" sz="2400">
                  <a:solidFill>
                    <a:srgbClr val="03A1A4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err="1">
                  <a:solidFill>
                    <a:srgbClr val="03A1A4"/>
                  </a:solidFill>
                  <a:latin typeface="Tw Cen MT" panose="020B0602020104020603" pitchFamily="34" charset="0"/>
                </a:rPr>
                <a:t>Xuân</a:t>
              </a:r>
              <a:r>
                <a:rPr lang="en-US" sz="2400">
                  <a:solidFill>
                    <a:srgbClr val="03A1A4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err="1">
                  <a:solidFill>
                    <a:srgbClr val="03A1A4"/>
                  </a:solidFill>
                  <a:latin typeface="Tw Cen MT" panose="020B0602020104020603" pitchFamily="34" charset="0"/>
                </a:rPr>
                <a:t>Trí</a:t>
              </a:r>
              <a:endParaRPr lang="en-US" sz="240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6">
              <a:extLst>
                <a:ext uri="{FF2B5EF4-FFF2-40B4-BE49-F238E27FC236}">
                  <a16:creationId xmlns:a16="http://schemas.microsoft.com/office/drawing/2014/main" id="{4AA87B16-404D-4AD4-BFB1-514C06D87166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43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Member</a:t>
              </a:r>
            </a:p>
          </p:txBody>
        </p:sp>
        <p:sp>
          <p:nvSpPr>
            <p:cNvPr id="50" name="TextBox 47">
              <a:extLst>
                <a:ext uri="{FF2B5EF4-FFF2-40B4-BE49-F238E27FC236}">
                  <a16:creationId xmlns:a16="http://schemas.microsoft.com/office/drawing/2014/main" id="{C0524886-2DE2-4684-A48A-C4714F712CE9}"/>
                </a:ext>
              </a:extLst>
            </p:cNvPr>
            <p:cNvSpPr txBox="1"/>
            <p:nvPr/>
          </p:nvSpPr>
          <p:spPr>
            <a:xfrm>
              <a:off x="3143051" y="5222359"/>
              <a:ext cx="3048141" cy="43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18521530@gm.uit.edu.vn</a:t>
              </a:r>
            </a:p>
          </p:txBody>
        </p:sp>
      </p:grpSp>
      <p:grpSp>
        <p:nvGrpSpPr>
          <p:cNvPr id="51" name="Group 56">
            <a:extLst>
              <a:ext uri="{FF2B5EF4-FFF2-40B4-BE49-F238E27FC236}">
                <a16:creationId xmlns:a16="http://schemas.microsoft.com/office/drawing/2014/main" id="{3B2E3899-B4BF-4377-9B09-26E032F860F9}"/>
              </a:ext>
            </a:extLst>
          </p:cNvPr>
          <p:cNvGrpSpPr/>
          <p:nvPr/>
        </p:nvGrpSpPr>
        <p:grpSpPr>
          <a:xfrm>
            <a:off x="7413952" y="5134611"/>
            <a:ext cx="2991016" cy="1051374"/>
            <a:chOff x="6191192" y="4416136"/>
            <a:chExt cx="3048141" cy="1242800"/>
          </a:xfrm>
        </p:grpSpPr>
        <p:sp>
          <p:nvSpPr>
            <p:cNvPr id="52" name="TextBox 48">
              <a:extLst>
                <a:ext uri="{FF2B5EF4-FFF2-40B4-BE49-F238E27FC236}">
                  <a16:creationId xmlns:a16="http://schemas.microsoft.com/office/drawing/2014/main" id="{83CAB520-650B-4CED-B9CE-9EA7C6429D49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EE9524"/>
                  </a:solidFill>
                  <a:latin typeface="Tw Cen MT" panose="020B0602020104020603" pitchFamily="34" charset="0"/>
                </a:rPr>
                <a:t>Trương Đức Vũ</a:t>
              </a:r>
            </a:p>
          </p:txBody>
        </p:sp>
        <p:sp>
          <p:nvSpPr>
            <p:cNvPr id="53" name="TextBox 49">
              <a:extLst>
                <a:ext uri="{FF2B5EF4-FFF2-40B4-BE49-F238E27FC236}">
                  <a16:creationId xmlns:a16="http://schemas.microsoft.com/office/drawing/2014/main" id="{2F4B3087-C83E-475F-BDE2-72CDA8877418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43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Member</a:t>
              </a:r>
            </a:p>
          </p:txBody>
        </p:sp>
        <p:sp>
          <p:nvSpPr>
            <p:cNvPr id="54" name="TextBox 50">
              <a:extLst>
                <a:ext uri="{FF2B5EF4-FFF2-40B4-BE49-F238E27FC236}">
                  <a16:creationId xmlns:a16="http://schemas.microsoft.com/office/drawing/2014/main" id="{5A45859E-0122-4769-9AF7-C607F4390B56}"/>
                </a:ext>
              </a:extLst>
            </p:cNvPr>
            <p:cNvSpPr txBox="1"/>
            <p:nvPr/>
          </p:nvSpPr>
          <p:spPr>
            <a:xfrm>
              <a:off x="6191192" y="5222359"/>
              <a:ext cx="3048141" cy="43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18520194@gm.uit.edu.vn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A1D2D2-7DCA-4B13-9C80-61272C22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9FACF-8F91-4DC5-8098-4FE02AD5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6696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w Cen MT" panose="020B0602020104020603" pitchFamily="34" charset="0"/>
              </a:rPr>
              <a:t>Branch and Bound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61">
            <a:extLst>
              <a:ext uri="{FF2B5EF4-FFF2-40B4-BE49-F238E27FC236}">
                <a16:creationId xmlns:a16="http://schemas.microsoft.com/office/drawing/2014/main" id="{FDF7059F-8418-4DBF-90DE-9D11E55DC990}"/>
              </a:ext>
            </a:extLst>
          </p:cNvPr>
          <p:cNvGrpSpPr/>
          <p:nvPr/>
        </p:nvGrpSpPr>
        <p:grpSpPr>
          <a:xfrm>
            <a:off x="6000692" y="1534983"/>
            <a:ext cx="1805441" cy="1894017"/>
            <a:chOff x="8985148" y="2182683"/>
            <a:chExt cx="1805441" cy="1894017"/>
          </a:xfrm>
        </p:grpSpPr>
        <p:sp>
          <p:nvSpPr>
            <p:cNvPr id="26" name="Rectangle: Top Corners Rounded 22">
              <a:extLst>
                <a:ext uri="{FF2B5EF4-FFF2-40B4-BE49-F238E27FC236}">
                  <a16:creationId xmlns:a16="http://schemas.microsoft.com/office/drawing/2014/main" id="{7CA784D2-B2B8-4D72-AE9C-1ECDCC43D64C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E7C7F7A8-1225-44E6-8291-C331A4075D64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" name="TextBox 25">
              <a:extLst>
                <a:ext uri="{FF2B5EF4-FFF2-40B4-BE49-F238E27FC236}">
                  <a16:creationId xmlns:a16="http://schemas.microsoft.com/office/drawing/2014/main" id="{C3100F7A-63AC-409E-B9C6-618AF5789F77}"/>
                </a:ext>
              </a:extLst>
            </p:cNvPr>
            <p:cNvSpPr txBox="1"/>
            <p:nvPr/>
          </p:nvSpPr>
          <p:spPr>
            <a:xfrm>
              <a:off x="8985148" y="2182683"/>
              <a:ext cx="18054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Nhược</a:t>
              </a:r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điểm</a:t>
              </a:r>
              <a:endParaRPr lang="en-US" sz="2800" b="1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9" name="Group 57">
            <a:extLst>
              <a:ext uri="{FF2B5EF4-FFF2-40B4-BE49-F238E27FC236}">
                <a16:creationId xmlns:a16="http://schemas.microsoft.com/office/drawing/2014/main" id="{9C184FA7-EDDF-4E40-87EA-C39A5A0F0D97}"/>
              </a:ext>
            </a:extLst>
          </p:cNvPr>
          <p:cNvGrpSpPr/>
          <p:nvPr/>
        </p:nvGrpSpPr>
        <p:grpSpPr>
          <a:xfrm>
            <a:off x="560644" y="1691276"/>
            <a:ext cx="1805441" cy="1866900"/>
            <a:chOff x="6381341" y="2209800"/>
            <a:chExt cx="1805441" cy="1866900"/>
          </a:xfrm>
        </p:grpSpPr>
        <p:sp>
          <p:nvSpPr>
            <p:cNvPr id="30" name="Rectangle: Top Corners Rounded 18">
              <a:extLst>
                <a:ext uri="{FF2B5EF4-FFF2-40B4-BE49-F238E27FC236}">
                  <a16:creationId xmlns:a16="http://schemas.microsoft.com/office/drawing/2014/main" id="{2342CFC2-82CA-43C5-A02E-324C62533AC0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3826F6ED-8030-4AB0-A0BF-753BD9DE3D85}"/>
                </a:ext>
              </a:extLst>
            </p:cNvPr>
            <p:cNvSpPr txBox="1"/>
            <p:nvPr/>
          </p:nvSpPr>
          <p:spPr>
            <a:xfrm>
              <a:off x="6381341" y="2414915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Ưu</a:t>
              </a:r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điểm</a:t>
              </a:r>
              <a:endParaRPr lang="en-US" sz="2800" b="1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3" name="Freeform: Shape 19">
            <a:extLst>
              <a:ext uri="{FF2B5EF4-FFF2-40B4-BE49-F238E27FC236}">
                <a16:creationId xmlns:a16="http://schemas.microsoft.com/office/drawing/2014/main" id="{169D2724-BA63-4FA6-AF3A-9EC213051DAC}"/>
              </a:ext>
            </a:extLst>
          </p:cNvPr>
          <p:cNvSpPr/>
          <p:nvPr/>
        </p:nvSpPr>
        <p:spPr>
          <a:xfrm flipV="1">
            <a:off x="667575" y="2624726"/>
            <a:ext cx="1591582" cy="225465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23">
            <a:extLst>
              <a:ext uri="{FF2B5EF4-FFF2-40B4-BE49-F238E27FC236}">
                <a16:creationId xmlns:a16="http://schemas.microsoft.com/office/drawing/2014/main" id="{055DBF21-6FEC-40CD-9E40-A4026C2CAD51}"/>
              </a:ext>
            </a:extLst>
          </p:cNvPr>
          <p:cNvSpPr/>
          <p:nvPr/>
        </p:nvSpPr>
        <p:spPr>
          <a:xfrm flipV="1">
            <a:off x="6107622" y="2495550"/>
            <a:ext cx="1591582" cy="235175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1">
            <a:extLst>
              <a:ext uri="{FF2B5EF4-FFF2-40B4-BE49-F238E27FC236}">
                <a16:creationId xmlns:a16="http://schemas.microsoft.com/office/drawing/2014/main" id="{0CC82DB2-C9AE-4BFF-AEE0-536A2FA9A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85" y="3206892"/>
            <a:ext cx="932120" cy="1054592"/>
          </a:xfrm>
          <a:prstGeom prst="rect">
            <a:avLst/>
          </a:prstGeom>
        </p:spPr>
      </p:pic>
      <p:pic>
        <p:nvPicPr>
          <p:cNvPr id="36" name="Picture 43">
            <a:extLst>
              <a:ext uri="{FF2B5EF4-FFF2-40B4-BE49-F238E27FC236}">
                <a16:creationId xmlns:a16="http://schemas.microsoft.com/office/drawing/2014/main" id="{5A132606-D00D-4578-B44D-FE9493E7B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52" y="3269317"/>
            <a:ext cx="932120" cy="932120"/>
          </a:xfrm>
          <a:prstGeom prst="rect">
            <a:avLst/>
          </a:prstGeom>
        </p:spPr>
      </p:pic>
      <p:sp>
        <p:nvSpPr>
          <p:cNvPr id="43" name="TextBox 25">
            <a:extLst>
              <a:ext uri="{FF2B5EF4-FFF2-40B4-BE49-F238E27FC236}">
                <a16:creationId xmlns:a16="http://schemas.microsoft.com/office/drawing/2014/main" id="{F605035E-BEBB-420A-A445-9FC3C6B3541E}"/>
              </a:ext>
            </a:extLst>
          </p:cNvPr>
          <p:cNvSpPr txBox="1"/>
          <p:nvPr/>
        </p:nvSpPr>
        <p:spPr>
          <a:xfrm>
            <a:off x="2382449" y="1868064"/>
            <a:ext cx="3618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>
                <a:latin typeface="Tw Cen MT" panose="020B0602020104020603" pitchFamily="34" charset="0"/>
              </a:rPr>
              <a:t>Giảm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được</a:t>
            </a:r>
            <a:r>
              <a:rPr lang="en-US" sz="2400">
                <a:latin typeface="Tw Cen MT" panose="020B0602020104020603" pitchFamily="34" charset="0"/>
              </a:rPr>
              <a:t> chi phí 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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bỏ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bước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đi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không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cần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thiết</a:t>
            </a:r>
            <a:endParaRPr lang="en-US" sz="2400">
              <a:latin typeface="Tw Cen MT" panose="020B0602020104020603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Không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lặp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lại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các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node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đã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khám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phá</a:t>
            </a:r>
            <a:endParaRPr lang="en-US" sz="2400">
              <a:latin typeface="Tw Cen MT" panose="020B0602020104020603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Tìm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được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một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phương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án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tối</a:t>
            </a:r>
            <a:r>
              <a:rPr lang="en-US" sz="240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Tw Cen MT" panose="020B0602020104020603" pitchFamily="34" charset="0"/>
                <a:sym typeface="Wingdings" panose="05000000000000000000" pitchFamily="2" charset="2"/>
              </a:rPr>
              <a:t>ưu</a:t>
            </a:r>
            <a:endParaRPr lang="en-US" sz="2400">
              <a:latin typeface="Tw Cen MT" panose="020B0602020104020603" pitchFamily="34" charset="0"/>
              <a:sym typeface="Wingdings" panose="05000000000000000000" pitchFamily="2" charset="2"/>
            </a:endParaRPr>
          </a:p>
        </p:txBody>
      </p:sp>
      <p:sp>
        <p:nvSpPr>
          <p:cNvPr id="90" name="TextBox 25">
            <a:extLst>
              <a:ext uri="{FF2B5EF4-FFF2-40B4-BE49-F238E27FC236}">
                <a16:creationId xmlns:a16="http://schemas.microsoft.com/office/drawing/2014/main" id="{7A79B598-0110-45CE-B2C9-E57F26AA4CD0}"/>
              </a:ext>
            </a:extLst>
          </p:cNvPr>
          <p:cNvSpPr txBox="1"/>
          <p:nvPr/>
        </p:nvSpPr>
        <p:spPr>
          <a:xfrm>
            <a:off x="8135863" y="1868064"/>
            <a:ext cx="3814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err="1">
                <a:latin typeface="Tw Cen MT" panose="020B0602020104020603" pitchFamily="34" charset="0"/>
              </a:rPr>
              <a:t>Phương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pháp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phụ</a:t>
            </a:r>
            <a:r>
              <a:rPr lang="en-US" sz="2400">
                <a:latin typeface="Tw Cen MT" panose="020B0602020104020603" pitchFamily="34" charset="0"/>
              </a:rPr>
              <a:t> thuộc </a:t>
            </a:r>
            <a:r>
              <a:rPr lang="en-US" sz="2400" err="1">
                <a:latin typeface="Tw Cen MT" panose="020B0602020104020603" pitchFamily="34" charset="0"/>
              </a:rPr>
              <a:t>vào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hàm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tính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cận</a:t>
            </a:r>
            <a:endParaRPr lang="en-US" sz="2400">
              <a:latin typeface="Tw Cen MT" panose="020B0602020104020603" pitchFamily="34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err="1">
                <a:latin typeface="Tw Cen MT" panose="020B0602020104020603" pitchFamily="34" charset="0"/>
              </a:rPr>
              <a:t>Tốn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nhiều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thời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gian</a:t>
            </a:r>
            <a:r>
              <a:rPr lang="en-US" sz="2400">
                <a:latin typeface="Tw Cen MT" panose="020B0602020104020603" pitchFamily="34" charset="0"/>
              </a:rPr>
              <a:t> (</a:t>
            </a:r>
            <a:r>
              <a:rPr lang="en-US" sz="2400" err="1">
                <a:latin typeface="Tw Cen MT" panose="020B0602020104020603" pitchFamily="34" charset="0"/>
              </a:rPr>
              <a:t>phụ</a:t>
            </a:r>
            <a:r>
              <a:rPr lang="en-US" sz="2400">
                <a:latin typeface="Tw Cen MT" panose="020B0602020104020603" pitchFamily="34" charset="0"/>
              </a:rPr>
              <a:t> thuộc </a:t>
            </a:r>
            <a:r>
              <a:rPr lang="en-US" sz="2400" err="1">
                <a:latin typeface="Tw Cen MT" panose="020B0602020104020603" pitchFamily="34" charset="0"/>
              </a:rPr>
              <a:t>vào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kích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thước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bài</a:t>
            </a:r>
            <a:r>
              <a:rPr lang="en-US" sz="2400">
                <a:latin typeface="Tw Cen MT" panose="020B0602020104020603" pitchFamily="34" charset="0"/>
              </a:rPr>
              <a:t> toán)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C191F-64C7-4378-A0D2-1BE3F7DA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79203-2AA6-4DAC-83B3-536F51A8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93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CF69FF0C-DD74-4EC9-811A-0CCEDF31745B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Bài tập minh họa – Knapsack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7CC169C-9937-442E-87E1-DAAD3E06D113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4" name="Oval 5">
              <a:extLst>
                <a:ext uri="{FF2B5EF4-FFF2-40B4-BE49-F238E27FC236}">
                  <a16:creationId xmlns:a16="http://schemas.microsoft.com/office/drawing/2014/main" id="{96B65C27-BF51-46F9-9DC7-8FD459F988B7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860F0545-B1DD-4F87-BCE1-A5D1740FCCFA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E94509E5-F1F6-469D-AB1C-73E617B6BAD5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CED829E5-67AD-4492-8D37-2815353EB911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97A8E2F5-5763-4A5F-AC57-2F3A4FADD62D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25">
            <a:extLst>
              <a:ext uri="{FF2B5EF4-FFF2-40B4-BE49-F238E27FC236}">
                <a16:creationId xmlns:a16="http://schemas.microsoft.com/office/drawing/2014/main" id="{892EDB57-4BD1-4CAE-8997-6F92BA650F50}"/>
              </a:ext>
            </a:extLst>
          </p:cNvPr>
          <p:cNvSpPr/>
          <p:nvPr/>
        </p:nvSpPr>
        <p:spPr>
          <a:xfrm>
            <a:off x="423887" y="2286463"/>
            <a:ext cx="1371602" cy="13716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0">
            <a:extLst>
              <a:ext uri="{FF2B5EF4-FFF2-40B4-BE49-F238E27FC236}">
                <a16:creationId xmlns:a16="http://schemas.microsoft.com/office/drawing/2014/main" id="{1B46540B-B32B-41B8-B50E-C42DA59A7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2" y="2538521"/>
            <a:ext cx="814778" cy="814778"/>
          </a:xfrm>
          <a:prstGeom prst="rect">
            <a:avLst/>
          </a:prstGeom>
        </p:spPr>
      </p:pic>
      <p:grpSp>
        <p:nvGrpSpPr>
          <p:cNvPr id="13" name="Group 68">
            <a:extLst>
              <a:ext uri="{FF2B5EF4-FFF2-40B4-BE49-F238E27FC236}">
                <a16:creationId xmlns:a16="http://schemas.microsoft.com/office/drawing/2014/main" id="{3945864E-B16C-4B57-8B66-C06DF3ECC448}"/>
              </a:ext>
            </a:extLst>
          </p:cNvPr>
          <p:cNvGrpSpPr/>
          <p:nvPr/>
        </p:nvGrpSpPr>
        <p:grpSpPr>
          <a:xfrm flipH="1" flipV="1">
            <a:off x="1057201" y="3658065"/>
            <a:ext cx="842991" cy="505342"/>
            <a:chOff x="1811860" y="3261620"/>
            <a:chExt cx="842991" cy="505342"/>
          </a:xfrm>
        </p:grpSpPr>
        <p:cxnSp>
          <p:nvCxnSpPr>
            <p:cNvPr id="14" name="Straight Connector 69">
              <a:extLst>
                <a:ext uri="{FF2B5EF4-FFF2-40B4-BE49-F238E27FC236}">
                  <a16:creationId xmlns:a16="http://schemas.microsoft.com/office/drawing/2014/main" id="{B6E2F7C1-7071-421A-9A2D-8E734A1D8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3816" y="3261620"/>
              <a:ext cx="371035" cy="505342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70">
              <a:extLst>
                <a:ext uri="{FF2B5EF4-FFF2-40B4-BE49-F238E27FC236}">
                  <a16:creationId xmlns:a16="http://schemas.microsoft.com/office/drawing/2014/main" id="{8F7971DA-9628-4EA5-92F5-7061ACD5C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1860" y="3265029"/>
              <a:ext cx="471956" cy="0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07">
            <a:extLst>
              <a:ext uri="{FF2B5EF4-FFF2-40B4-BE49-F238E27FC236}">
                <a16:creationId xmlns:a16="http://schemas.microsoft.com/office/drawing/2014/main" id="{EB3DC5B9-0179-49A0-AB8F-83A68A66A394}"/>
              </a:ext>
            </a:extLst>
          </p:cNvPr>
          <p:cNvGrpSpPr/>
          <p:nvPr/>
        </p:nvGrpSpPr>
        <p:grpSpPr>
          <a:xfrm>
            <a:off x="1900191" y="3645365"/>
            <a:ext cx="2659404" cy="1273877"/>
            <a:chOff x="9146176" y="5273815"/>
            <a:chExt cx="1675693" cy="1273877"/>
          </a:xfrm>
        </p:grpSpPr>
        <p:sp>
          <p:nvSpPr>
            <p:cNvPr id="17" name="TextBox 89">
              <a:extLst>
                <a:ext uri="{FF2B5EF4-FFF2-40B4-BE49-F238E27FC236}">
                  <a16:creationId xmlns:a16="http://schemas.microsoft.com/office/drawing/2014/main" id="{1C303662-0BA0-46D0-BA13-12E340210583}"/>
                </a:ext>
              </a:extLst>
            </p:cNvPr>
            <p:cNvSpPr txBox="1"/>
            <p:nvPr/>
          </p:nvSpPr>
          <p:spPr>
            <a:xfrm>
              <a:off x="9146176" y="5273815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00B0F0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  <p:sp>
          <p:nvSpPr>
            <p:cNvPr id="18" name="TextBox 90">
              <a:extLst>
                <a:ext uri="{FF2B5EF4-FFF2-40B4-BE49-F238E27FC236}">
                  <a16:creationId xmlns:a16="http://schemas.microsoft.com/office/drawing/2014/main" id="{4BA3C059-90D9-4633-8551-0168079876D3}"/>
                </a:ext>
              </a:extLst>
            </p:cNvPr>
            <p:cNvSpPr txBox="1"/>
            <p:nvPr/>
          </p:nvSpPr>
          <p:spPr>
            <a:xfrm>
              <a:off x="9152127" y="5593585"/>
              <a:ext cx="13873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  <a:latin typeface="Tw Cen MT" panose="020B0602020104020603" pitchFamily="34" charset="0"/>
                </a:rPr>
                <a:t>Knapsack</a:t>
              </a:r>
            </a:p>
          </p:txBody>
        </p:sp>
        <p:sp>
          <p:nvSpPr>
            <p:cNvPr id="19" name="TextBox 91">
              <a:extLst>
                <a:ext uri="{FF2B5EF4-FFF2-40B4-BE49-F238E27FC236}">
                  <a16:creationId xmlns:a16="http://schemas.microsoft.com/office/drawing/2014/main" id="{A7595CE9-2F0B-4D46-A02A-6A61E93CEA62}"/>
                </a:ext>
              </a:extLst>
            </p:cNvPr>
            <p:cNvSpPr txBox="1"/>
            <p:nvPr/>
          </p:nvSpPr>
          <p:spPr>
            <a:xfrm>
              <a:off x="9155397" y="6047213"/>
              <a:ext cx="16664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err="1">
                  <a:latin typeface="Tw Cen MT" panose="020B0602020104020603" pitchFamily="34" charset="0"/>
                </a:rPr>
                <a:t>Xếp</a:t>
              </a:r>
              <a:r>
                <a:rPr lang="en-US" sz="2000">
                  <a:latin typeface="Tw Cen MT" panose="020B0602020104020603" pitchFamily="34" charset="0"/>
                </a:rPr>
                <a:t> </a:t>
              </a:r>
              <a:r>
                <a:rPr lang="en-US" sz="2000" err="1">
                  <a:latin typeface="Tw Cen MT" panose="020B0602020104020603" pitchFamily="34" charset="0"/>
                </a:rPr>
                <a:t>balo</a:t>
              </a:r>
              <a:endParaRPr lang="en-US" sz="2000">
                <a:latin typeface="Tw Cen MT" panose="020B0602020104020603" pitchFamily="34" charset="0"/>
              </a:endParaRPr>
            </a:p>
          </p:txBody>
        </p:sp>
      </p:grpSp>
      <p:sp>
        <p:nvSpPr>
          <p:cNvPr id="38" name="Arc 10">
            <a:extLst>
              <a:ext uri="{FF2B5EF4-FFF2-40B4-BE49-F238E27FC236}">
                <a16:creationId xmlns:a16="http://schemas.microsoft.com/office/drawing/2014/main" id="{4C1C575E-198B-42D1-8A4B-B2406A706476}"/>
              </a:ext>
            </a:extLst>
          </p:cNvPr>
          <p:cNvSpPr/>
          <p:nvPr/>
        </p:nvSpPr>
        <p:spPr>
          <a:xfrm>
            <a:off x="2660288" y="1638107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7">
            <a:extLst>
              <a:ext uri="{FF2B5EF4-FFF2-40B4-BE49-F238E27FC236}">
                <a16:creationId xmlns:a16="http://schemas.microsoft.com/office/drawing/2014/main" id="{E0FDE1FF-E274-49A8-9BDC-C88605895900}"/>
              </a:ext>
            </a:extLst>
          </p:cNvPr>
          <p:cNvSpPr/>
          <p:nvPr/>
        </p:nvSpPr>
        <p:spPr>
          <a:xfrm>
            <a:off x="3024619" y="2002438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ircle: Hollow 8">
            <a:extLst>
              <a:ext uri="{FF2B5EF4-FFF2-40B4-BE49-F238E27FC236}">
                <a16:creationId xmlns:a16="http://schemas.microsoft.com/office/drawing/2014/main" id="{18BCF200-9493-4EA3-8D3E-D4A98D6561AC}"/>
              </a:ext>
            </a:extLst>
          </p:cNvPr>
          <p:cNvSpPr/>
          <p:nvPr/>
        </p:nvSpPr>
        <p:spPr>
          <a:xfrm>
            <a:off x="2905556" y="1883375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9">
            <a:extLst>
              <a:ext uri="{FF2B5EF4-FFF2-40B4-BE49-F238E27FC236}">
                <a16:creationId xmlns:a16="http://schemas.microsoft.com/office/drawing/2014/main" id="{A10532A9-2B2A-4DFE-AF28-1D1C211D6AC8}"/>
              </a:ext>
            </a:extLst>
          </p:cNvPr>
          <p:cNvSpPr/>
          <p:nvPr/>
        </p:nvSpPr>
        <p:spPr>
          <a:xfrm>
            <a:off x="2772684" y="1750503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2" name="Straight Connector 11">
            <a:extLst>
              <a:ext uri="{FF2B5EF4-FFF2-40B4-BE49-F238E27FC236}">
                <a16:creationId xmlns:a16="http://schemas.microsoft.com/office/drawing/2014/main" id="{EBB7CE5F-51FF-4ED9-BB43-79CFC283A434}"/>
              </a:ext>
            </a:extLst>
          </p:cNvPr>
          <p:cNvCxnSpPr>
            <a:cxnSpLocks/>
          </p:cNvCxnSpPr>
          <p:nvPr/>
        </p:nvCxnSpPr>
        <p:spPr>
          <a:xfrm flipH="1">
            <a:off x="3454035" y="2103640"/>
            <a:ext cx="1520683" cy="1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13">
            <a:extLst>
              <a:ext uri="{FF2B5EF4-FFF2-40B4-BE49-F238E27FC236}">
                <a16:creationId xmlns:a16="http://schemas.microsoft.com/office/drawing/2014/main" id="{D38823BA-8574-428D-BBF6-38935577A0AB}"/>
              </a:ext>
            </a:extLst>
          </p:cNvPr>
          <p:cNvSpPr/>
          <p:nvPr/>
        </p:nvSpPr>
        <p:spPr>
          <a:xfrm>
            <a:off x="4989248" y="2035568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63">
            <a:extLst>
              <a:ext uri="{FF2B5EF4-FFF2-40B4-BE49-F238E27FC236}">
                <a16:creationId xmlns:a16="http://schemas.microsoft.com/office/drawing/2014/main" id="{AC0EF52E-7D74-4E84-9D43-504686C15B58}"/>
              </a:ext>
            </a:extLst>
          </p:cNvPr>
          <p:cNvCxnSpPr>
            <a:cxnSpLocks/>
          </p:cNvCxnSpPr>
          <p:nvPr/>
        </p:nvCxnSpPr>
        <p:spPr>
          <a:xfrm flipV="1">
            <a:off x="5463314" y="1118757"/>
            <a:ext cx="21383" cy="1957862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School Backpack icon">
            <a:extLst>
              <a:ext uri="{FF2B5EF4-FFF2-40B4-BE49-F238E27FC236}">
                <a16:creationId xmlns:a16="http://schemas.microsoft.com/office/drawing/2014/main" id="{3E0CF333-FCDF-4183-892F-EFB028D56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04" y="1305985"/>
            <a:ext cx="1583405" cy="15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23">
            <a:extLst>
              <a:ext uri="{FF2B5EF4-FFF2-40B4-BE49-F238E27FC236}">
                <a16:creationId xmlns:a16="http://schemas.microsoft.com/office/drawing/2014/main" id="{133B52D6-6F43-4946-9004-83D893D3C879}"/>
              </a:ext>
            </a:extLst>
          </p:cNvPr>
          <p:cNvSpPr txBox="1"/>
          <p:nvPr/>
        </p:nvSpPr>
        <p:spPr>
          <a:xfrm>
            <a:off x="5490859" y="2972264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15 Kg</a:t>
            </a:r>
          </a:p>
        </p:txBody>
      </p:sp>
      <p:pic>
        <p:nvPicPr>
          <p:cNvPr id="3076" name="Picture 4" descr="A icon">
            <a:extLst>
              <a:ext uri="{FF2B5EF4-FFF2-40B4-BE49-F238E27FC236}">
                <a16:creationId xmlns:a16="http://schemas.microsoft.com/office/drawing/2014/main" id="{1CCB9077-7D21-4E11-AA37-E9FB6CEBA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703" y="97216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 icon">
            <a:extLst>
              <a:ext uri="{FF2B5EF4-FFF2-40B4-BE49-F238E27FC236}">
                <a16:creationId xmlns:a16="http://schemas.microsoft.com/office/drawing/2014/main" id="{9E88F09E-B5A8-46E8-B5AE-B3ED4B61F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760" y="96897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 Programming icon">
            <a:extLst>
              <a:ext uri="{FF2B5EF4-FFF2-40B4-BE49-F238E27FC236}">
                <a16:creationId xmlns:a16="http://schemas.microsoft.com/office/drawing/2014/main" id="{A27DF6C2-2826-48DC-8DE8-DBC40093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023" y="394021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 icon">
            <a:extLst>
              <a:ext uri="{FF2B5EF4-FFF2-40B4-BE49-F238E27FC236}">
                <a16:creationId xmlns:a16="http://schemas.microsoft.com/office/drawing/2014/main" id="{3C8931A3-60D3-47B2-9F42-5301E267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80" y="394021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11">
            <a:extLst>
              <a:ext uri="{FF2B5EF4-FFF2-40B4-BE49-F238E27FC236}">
                <a16:creationId xmlns:a16="http://schemas.microsoft.com/office/drawing/2014/main" id="{C85B44CC-7304-4372-B194-0B4AA3BAD381}"/>
              </a:ext>
            </a:extLst>
          </p:cNvPr>
          <p:cNvCxnSpPr>
            <a:cxnSpLocks/>
          </p:cNvCxnSpPr>
          <p:nvPr/>
        </p:nvCxnSpPr>
        <p:spPr>
          <a:xfrm flipH="1">
            <a:off x="8752729" y="3876197"/>
            <a:ext cx="2704583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8" name="Picture 16" descr="Tags icon">
            <a:extLst>
              <a:ext uri="{FF2B5EF4-FFF2-40B4-BE49-F238E27FC236}">
                <a16:creationId xmlns:a16="http://schemas.microsoft.com/office/drawing/2014/main" id="{B9130ED3-35DC-4BDA-A6B5-08B5E3BE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48" y="5798861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Weight Kg icon">
            <a:extLst>
              <a:ext uri="{FF2B5EF4-FFF2-40B4-BE49-F238E27FC236}">
                <a16:creationId xmlns:a16="http://schemas.microsoft.com/office/drawing/2014/main" id="{F4557821-86E7-4D32-8543-CC91417F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7" y="5159419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" descr="Tags icon">
            <a:extLst>
              <a:ext uri="{FF2B5EF4-FFF2-40B4-BE49-F238E27FC236}">
                <a16:creationId xmlns:a16="http://schemas.microsoft.com/office/drawing/2014/main" id="{AA7B15FF-B054-4138-A113-C049D608C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201" y="2759481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8" descr="Weight Kg icon">
            <a:extLst>
              <a:ext uri="{FF2B5EF4-FFF2-40B4-BE49-F238E27FC236}">
                <a16:creationId xmlns:a16="http://schemas.microsoft.com/office/drawing/2014/main" id="{C7585548-BF02-4306-914B-6C1043DA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60" y="220073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6" descr="Tags icon">
            <a:extLst>
              <a:ext uri="{FF2B5EF4-FFF2-40B4-BE49-F238E27FC236}">
                <a16:creationId xmlns:a16="http://schemas.microsoft.com/office/drawing/2014/main" id="{1318C45A-0C02-4027-8D1E-D136F516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32" y="271345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8" descr="Weight Kg icon">
            <a:extLst>
              <a:ext uri="{FF2B5EF4-FFF2-40B4-BE49-F238E27FC236}">
                <a16:creationId xmlns:a16="http://schemas.microsoft.com/office/drawing/2014/main" id="{E69DAB34-DBB9-42BF-A1EE-58EE8278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521" y="2206088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Tags icon">
            <a:extLst>
              <a:ext uri="{FF2B5EF4-FFF2-40B4-BE49-F238E27FC236}">
                <a16:creationId xmlns:a16="http://schemas.microsoft.com/office/drawing/2014/main" id="{1A2ED043-E72C-4191-B37A-24AC805D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681" y="5690509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8" descr="Weight Kg icon">
            <a:extLst>
              <a:ext uri="{FF2B5EF4-FFF2-40B4-BE49-F238E27FC236}">
                <a16:creationId xmlns:a16="http://schemas.microsoft.com/office/drawing/2014/main" id="{C7EC96FB-3E47-44BF-AB7A-95E2CF30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870" y="5183147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Tags icon">
            <a:extLst>
              <a:ext uri="{FF2B5EF4-FFF2-40B4-BE49-F238E27FC236}">
                <a16:creationId xmlns:a16="http://schemas.microsoft.com/office/drawing/2014/main" id="{6A646C69-602D-4C06-8B62-8D483F0C7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572" y="5695566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8" descr="Weight Kg icon">
            <a:extLst>
              <a:ext uri="{FF2B5EF4-FFF2-40B4-BE49-F238E27FC236}">
                <a16:creationId xmlns:a16="http://schemas.microsoft.com/office/drawing/2014/main" id="{A3A2F44C-ADF5-44EB-A656-0C376CE24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761" y="5188204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23">
            <a:extLst>
              <a:ext uri="{FF2B5EF4-FFF2-40B4-BE49-F238E27FC236}">
                <a16:creationId xmlns:a16="http://schemas.microsoft.com/office/drawing/2014/main" id="{17DE518F-4815-468C-854D-ABE65BA31FCF}"/>
              </a:ext>
            </a:extLst>
          </p:cNvPr>
          <p:cNvSpPr txBox="1"/>
          <p:nvPr/>
        </p:nvSpPr>
        <p:spPr>
          <a:xfrm>
            <a:off x="3140385" y="5863324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Tw Cen MT" panose="020B0602020104020603" pitchFamily="34" charset="0"/>
              </a:rPr>
              <a:t>Giá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trị</a:t>
            </a:r>
            <a:endParaRPr lang="en-US" sz="2400">
              <a:latin typeface="Tw Cen MT" panose="020B0602020104020603" pitchFamily="34" charset="0"/>
            </a:endParaRPr>
          </a:p>
        </p:txBody>
      </p:sp>
      <p:sp>
        <p:nvSpPr>
          <p:cNvPr id="82" name="TextBox 23">
            <a:extLst>
              <a:ext uri="{FF2B5EF4-FFF2-40B4-BE49-F238E27FC236}">
                <a16:creationId xmlns:a16="http://schemas.microsoft.com/office/drawing/2014/main" id="{3719E6CB-3925-4075-83D8-D38A4D3A3C31}"/>
              </a:ext>
            </a:extLst>
          </p:cNvPr>
          <p:cNvSpPr txBox="1"/>
          <p:nvPr/>
        </p:nvSpPr>
        <p:spPr>
          <a:xfrm>
            <a:off x="10843873" y="2766722"/>
            <a:ext cx="107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10</a:t>
            </a:r>
          </a:p>
        </p:txBody>
      </p:sp>
      <p:pic>
        <p:nvPicPr>
          <p:cNvPr id="3092" name="Picture 20" descr="Note icon">
            <a:extLst>
              <a:ext uri="{FF2B5EF4-FFF2-40B4-BE49-F238E27FC236}">
                <a16:creationId xmlns:a16="http://schemas.microsoft.com/office/drawing/2014/main" id="{68CB4577-C1C8-4394-9A3E-35458132E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91" y="5404356"/>
            <a:ext cx="1147216" cy="11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23">
            <a:extLst>
              <a:ext uri="{FF2B5EF4-FFF2-40B4-BE49-F238E27FC236}">
                <a16:creationId xmlns:a16="http://schemas.microsoft.com/office/drawing/2014/main" id="{2274FDD7-1BB6-4F32-B88B-5F0E4620EA35}"/>
              </a:ext>
            </a:extLst>
          </p:cNvPr>
          <p:cNvSpPr txBox="1"/>
          <p:nvPr/>
        </p:nvSpPr>
        <p:spPr>
          <a:xfrm>
            <a:off x="8551578" y="2186625"/>
            <a:ext cx="148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87" name="TextBox 23">
            <a:extLst>
              <a:ext uri="{FF2B5EF4-FFF2-40B4-BE49-F238E27FC236}">
                <a16:creationId xmlns:a16="http://schemas.microsoft.com/office/drawing/2014/main" id="{6923CB29-FC0D-47A6-A95D-0DE1D52FD4BE}"/>
              </a:ext>
            </a:extLst>
          </p:cNvPr>
          <p:cNvSpPr txBox="1"/>
          <p:nvPr/>
        </p:nvSpPr>
        <p:spPr>
          <a:xfrm>
            <a:off x="8457853" y="2752936"/>
            <a:ext cx="173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10</a:t>
            </a:r>
          </a:p>
        </p:txBody>
      </p:sp>
      <p:sp>
        <p:nvSpPr>
          <p:cNvPr id="88" name="TextBox 23">
            <a:extLst>
              <a:ext uri="{FF2B5EF4-FFF2-40B4-BE49-F238E27FC236}">
                <a16:creationId xmlns:a16="http://schemas.microsoft.com/office/drawing/2014/main" id="{40BC2CDC-784E-4F67-BC82-5157485E5BA8}"/>
              </a:ext>
            </a:extLst>
          </p:cNvPr>
          <p:cNvSpPr txBox="1"/>
          <p:nvPr/>
        </p:nvSpPr>
        <p:spPr>
          <a:xfrm>
            <a:off x="10897793" y="2184863"/>
            <a:ext cx="8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89" name="TextBox 23">
            <a:extLst>
              <a:ext uri="{FF2B5EF4-FFF2-40B4-BE49-F238E27FC236}">
                <a16:creationId xmlns:a16="http://schemas.microsoft.com/office/drawing/2014/main" id="{2B4FBF80-D74F-445E-B0CB-726CAB987D2E}"/>
              </a:ext>
            </a:extLst>
          </p:cNvPr>
          <p:cNvSpPr txBox="1"/>
          <p:nvPr/>
        </p:nvSpPr>
        <p:spPr>
          <a:xfrm>
            <a:off x="3486582" y="5295552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Tw Cen MT" panose="020B0602020104020603" pitchFamily="34" charset="0"/>
              </a:rPr>
              <a:t>Trọng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lượng</a:t>
            </a:r>
            <a:endParaRPr lang="en-US" sz="2400">
              <a:latin typeface="Tw Cen MT" panose="020B0602020104020603" pitchFamily="34" charset="0"/>
            </a:endParaRPr>
          </a:p>
        </p:txBody>
      </p:sp>
      <p:sp>
        <p:nvSpPr>
          <p:cNvPr id="90" name="TextBox 23">
            <a:extLst>
              <a:ext uri="{FF2B5EF4-FFF2-40B4-BE49-F238E27FC236}">
                <a16:creationId xmlns:a16="http://schemas.microsoft.com/office/drawing/2014/main" id="{03C80C8C-B93B-412D-A2B3-2E973727D76F}"/>
              </a:ext>
            </a:extLst>
          </p:cNvPr>
          <p:cNvSpPr txBox="1"/>
          <p:nvPr/>
        </p:nvSpPr>
        <p:spPr>
          <a:xfrm>
            <a:off x="8638301" y="5173524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6</a:t>
            </a:r>
          </a:p>
        </p:txBody>
      </p:sp>
      <p:sp>
        <p:nvSpPr>
          <p:cNvPr id="91" name="TextBox 23">
            <a:extLst>
              <a:ext uri="{FF2B5EF4-FFF2-40B4-BE49-F238E27FC236}">
                <a16:creationId xmlns:a16="http://schemas.microsoft.com/office/drawing/2014/main" id="{F1BE8B52-5285-4472-AAD4-D95C405E3E83}"/>
              </a:ext>
            </a:extLst>
          </p:cNvPr>
          <p:cNvSpPr txBox="1"/>
          <p:nvPr/>
        </p:nvSpPr>
        <p:spPr>
          <a:xfrm>
            <a:off x="10684803" y="5697964"/>
            <a:ext cx="156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18</a:t>
            </a:r>
          </a:p>
        </p:txBody>
      </p:sp>
      <p:sp>
        <p:nvSpPr>
          <p:cNvPr id="92" name="TextBox 23">
            <a:extLst>
              <a:ext uri="{FF2B5EF4-FFF2-40B4-BE49-F238E27FC236}">
                <a16:creationId xmlns:a16="http://schemas.microsoft.com/office/drawing/2014/main" id="{3B0CCD1B-8F38-4714-8F93-4D5B90E87E47}"/>
              </a:ext>
            </a:extLst>
          </p:cNvPr>
          <p:cNvSpPr txBox="1"/>
          <p:nvPr/>
        </p:nvSpPr>
        <p:spPr>
          <a:xfrm>
            <a:off x="8703983" y="5655001"/>
            <a:ext cx="101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12</a:t>
            </a:r>
          </a:p>
        </p:txBody>
      </p:sp>
      <p:sp>
        <p:nvSpPr>
          <p:cNvPr id="93" name="TextBox 23">
            <a:extLst>
              <a:ext uri="{FF2B5EF4-FFF2-40B4-BE49-F238E27FC236}">
                <a16:creationId xmlns:a16="http://schemas.microsoft.com/office/drawing/2014/main" id="{0AE00DEB-3267-4E6C-8B3C-F2EB0A13C171}"/>
              </a:ext>
            </a:extLst>
          </p:cNvPr>
          <p:cNvSpPr txBox="1"/>
          <p:nvPr/>
        </p:nvSpPr>
        <p:spPr>
          <a:xfrm>
            <a:off x="10727121" y="5161817"/>
            <a:ext cx="155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9</a:t>
            </a:r>
          </a:p>
        </p:txBody>
      </p:sp>
      <p:pic>
        <p:nvPicPr>
          <p:cNvPr id="3094" name="Picture 22" descr="Price icon">
            <a:extLst>
              <a:ext uri="{FF2B5EF4-FFF2-40B4-BE49-F238E27FC236}">
                <a16:creationId xmlns:a16="http://schemas.microsoft.com/office/drawing/2014/main" id="{F8C9082F-5EFF-4844-B003-B9604502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60" y="3360268"/>
            <a:ext cx="443015" cy="3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Price icon">
            <a:extLst>
              <a:ext uri="{FF2B5EF4-FFF2-40B4-BE49-F238E27FC236}">
                <a16:creationId xmlns:a16="http://schemas.microsoft.com/office/drawing/2014/main" id="{C00F740D-4BAA-4940-AE57-879799A8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180" y="6340593"/>
            <a:ext cx="394006" cy="3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Price icon">
            <a:extLst>
              <a:ext uri="{FF2B5EF4-FFF2-40B4-BE49-F238E27FC236}">
                <a16:creationId xmlns:a16="http://schemas.microsoft.com/office/drawing/2014/main" id="{C6175DB0-FE45-4C27-94E8-F26CCE09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757" y="3411121"/>
            <a:ext cx="394006" cy="3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Price icon">
            <a:extLst>
              <a:ext uri="{FF2B5EF4-FFF2-40B4-BE49-F238E27FC236}">
                <a16:creationId xmlns:a16="http://schemas.microsoft.com/office/drawing/2014/main" id="{E99B02A1-1838-46CF-A8E7-1A9BE117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29" y="6330953"/>
            <a:ext cx="394006" cy="3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23">
            <a:extLst>
              <a:ext uri="{FF2B5EF4-FFF2-40B4-BE49-F238E27FC236}">
                <a16:creationId xmlns:a16="http://schemas.microsoft.com/office/drawing/2014/main" id="{9E788F7B-31AB-4CEE-94EE-202E5C2F1D06}"/>
              </a:ext>
            </a:extLst>
          </p:cNvPr>
          <p:cNvSpPr txBox="1"/>
          <p:nvPr/>
        </p:nvSpPr>
        <p:spPr>
          <a:xfrm>
            <a:off x="8616535" y="6294458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99" name="TextBox 23">
            <a:extLst>
              <a:ext uri="{FF2B5EF4-FFF2-40B4-BE49-F238E27FC236}">
                <a16:creationId xmlns:a16="http://schemas.microsoft.com/office/drawing/2014/main" id="{1450B7E2-1E14-48E9-96E4-2639F92F5393}"/>
              </a:ext>
            </a:extLst>
          </p:cNvPr>
          <p:cNvSpPr txBox="1"/>
          <p:nvPr/>
        </p:nvSpPr>
        <p:spPr>
          <a:xfrm>
            <a:off x="10856729" y="6294457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100" name="TextBox 23">
            <a:extLst>
              <a:ext uri="{FF2B5EF4-FFF2-40B4-BE49-F238E27FC236}">
                <a16:creationId xmlns:a16="http://schemas.microsoft.com/office/drawing/2014/main" id="{481DF6F1-199D-4226-B300-E511E5F144FB}"/>
              </a:ext>
            </a:extLst>
          </p:cNvPr>
          <p:cNvSpPr txBox="1"/>
          <p:nvPr/>
        </p:nvSpPr>
        <p:spPr>
          <a:xfrm>
            <a:off x="8703983" y="3385581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2.5</a:t>
            </a:r>
          </a:p>
        </p:txBody>
      </p:sp>
      <p:sp>
        <p:nvSpPr>
          <p:cNvPr id="101" name="TextBox 23">
            <a:extLst>
              <a:ext uri="{FF2B5EF4-FFF2-40B4-BE49-F238E27FC236}">
                <a16:creationId xmlns:a16="http://schemas.microsoft.com/office/drawing/2014/main" id="{B98E8BA1-5322-4CF3-B7B3-9E6E25704EC3}"/>
              </a:ext>
            </a:extLst>
          </p:cNvPr>
          <p:cNvSpPr txBox="1"/>
          <p:nvPr/>
        </p:nvSpPr>
        <p:spPr>
          <a:xfrm>
            <a:off x="10769704" y="3426486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5</a:t>
            </a:r>
          </a:p>
        </p:txBody>
      </p:sp>
      <p:pic>
        <p:nvPicPr>
          <p:cNvPr id="102" name="Picture 28" descr="Price icon">
            <a:extLst>
              <a:ext uri="{FF2B5EF4-FFF2-40B4-BE49-F238E27FC236}">
                <a16:creationId xmlns:a16="http://schemas.microsoft.com/office/drawing/2014/main" id="{966D66F3-A0A6-4E2A-B785-7A11532E3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566" y="6412026"/>
            <a:ext cx="394006" cy="3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23">
            <a:extLst>
              <a:ext uri="{FF2B5EF4-FFF2-40B4-BE49-F238E27FC236}">
                <a16:creationId xmlns:a16="http://schemas.microsoft.com/office/drawing/2014/main" id="{EE54A0CC-CCD3-4C56-B712-525C5B15C58F}"/>
              </a:ext>
            </a:extLst>
          </p:cNvPr>
          <p:cNvSpPr txBox="1"/>
          <p:nvPr/>
        </p:nvSpPr>
        <p:spPr>
          <a:xfrm>
            <a:off x="3237211" y="6340593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Tw Cen MT" panose="020B0602020104020603" pitchFamily="34" charset="0"/>
              </a:rPr>
              <a:t>Đơn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giá</a:t>
            </a:r>
            <a:endParaRPr lang="en-US" sz="2400">
              <a:latin typeface="Tw Cen MT" panose="020B0602020104020603" pitchFamily="34" charset="0"/>
            </a:endParaRPr>
          </a:p>
        </p:txBody>
      </p:sp>
      <p:sp>
        <p:nvSpPr>
          <p:cNvPr id="62" name="Hình chữ nhật: Góc Chéo Tròn 61">
            <a:extLst>
              <a:ext uri="{FF2B5EF4-FFF2-40B4-BE49-F238E27FC236}">
                <a16:creationId xmlns:a16="http://schemas.microsoft.com/office/drawing/2014/main" id="{A9946DB4-6D4B-4563-8DB8-95258C3E646C}"/>
              </a:ext>
            </a:extLst>
          </p:cNvPr>
          <p:cNvSpPr/>
          <p:nvPr/>
        </p:nvSpPr>
        <p:spPr>
          <a:xfrm>
            <a:off x="1415581" y="5130606"/>
            <a:ext cx="4582223" cy="1687244"/>
          </a:xfrm>
          <a:prstGeom prst="round2Diag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7009F7-53D0-42ED-AE38-EF54E4C6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11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6CB1172-0537-4809-8E15-45EF2BA4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181517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4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60" grpId="0"/>
      <p:bldP spid="81" grpId="0"/>
      <p:bldP spid="82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8" grpId="0"/>
      <p:bldP spid="99" grpId="0"/>
      <p:bldP spid="100" grpId="0"/>
      <p:bldP spid="101" grpId="0"/>
      <p:bldP spid="10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CF69FF0C-DD74-4EC9-811A-0CCEDF31745B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Bài tập minh họa – Knapsack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7CC169C-9937-442E-87E1-DAAD3E06D113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4" name="Oval 5">
              <a:extLst>
                <a:ext uri="{FF2B5EF4-FFF2-40B4-BE49-F238E27FC236}">
                  <a16:creationId xmlns:a16="http://schemas.microsoft.com/office/drawing/2014/main" id="{96B65C27-BF51-46F9-9DC7-8FD459F988B7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860F0545-B1DD-4F87-BCE1-A5D1740FCCFA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E94509E5-F1F6-469D-AB1C-73E617B6BAD5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CED829E5-67AD-4492-8D37-2815353EB911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97A8E2F5-5763-4A5F-AC57-2F3A4FADD62D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Hình chữ nhật 64">
            <a:extLst>
              <a:ext uri="{FF2B5EF4-FFF2-40B4-BE49-F238E27FC236}">
                <a16:creationId xmlns:a16="http://schemas.microsoft.com/office/drawing/2014/main" id="{66E746BD-D0CD-4CFA-BD4D-CC9FD371A942}"/>
              </a:ext>
            </a:extLst>
          </p:cNvPr>
          <p:cNvSpPr/>
          <p:nvPr/>
        </p:nvSpPr>
        <p:spPr>
          <a:xfrm>
            <a:off x="4833827" y="1480893"/>
            <a:ext cx="2333730" cy="604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KNAPSACK</a:t>
            </a:r>
            <a:endParaRPr lang="en-US" sz="2200"/>
          </a:p>
        </p:txBody>
      </p:sp>
      <p:cxnSp>
        <p:nvCxnSpPr>
          <p:cNvPr id="66" name="Đường kết nối Mũi tên Thẳng 65">
            <a:extLst>
              <a:ext uri="{FF2B5EF4-FFF2-40B4-BE49-F238E27FC236}">
                <a16:creationId xmlns:a16="http://schemas.microsoft.com/office/drawing/2014/main" id="{BF02CDD2-62EE-4322-B5C3-71FFC3495D46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 flipH="1">
            <a:off x="4077061" y="2085382"/>
            <a:ext cx="1923631" cy="1439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Hình chữ nhật 66">
            <a:extLst>
              <a:ext uri="{FF2B5EF4-FFF2-40B4-BE49-F238E27FC236}">
                <a16:creationId xmlns:a16="http://schemas.microsoft.com/office/drawing/2014/main" id="{A3B1318D-5BB1-4064-8658-5DC030E9D63D}"/>
              </a:ext>
            </a:extLst>
          </p:cNvPr>
          <p:cNvSpPr/>
          <p:nvPr/>
        </p:nvSpPr>
        <p:spPr>
          <a:xfrm>
            <a:off x="2806572" y="3524596"/>
            <a:ext cx="2540977" cy="49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Fractional Knapsack</a:t>
            </a:r>
          </a:p>
        </p:txBody>
      </p:sp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475A0E52-985A-411D-8206-5DC5D52A42F3}"/>
              </a:ext>
            </a:extLst>
          </p:cNvPr>
          <p:cNvSpPr/>
          <p:nvPr/>
        </p:nvSpPr>
        <p:spPr>
          <a:xfrm>
            <a:off x="6618039" y="3524596"/>
            <a:ext cx="2461222" cy="49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Discrete Knapsack</a:t>
            </a:r>
          </a:p>
        </p:txBody>
      </p:sp>
      <p:cxnSp>
        <p:nvCxnSpPr>
          <p:cNvPr id="70" name="Đường kết nối Mũi tên Thẳng 69">
            <a:extLst>
              <a:ext uri="{FF2B5EF4-FFF2-40B4-BE49-F238E27FC236}">
                <a16:creationId xmlns:a16="http://schemas.microsoft.com/office/drawing/2014/main" id="{E303BE85-EFA7-4F47-B508-8D29511A4ADC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6000692" y="2085382"/>
            <a:ext cx="1847958" cy="1439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Hình chữ nhật 70">
            <a:extLst>
              <a:ext uri="{FF2B5EF4-FFF2-40B4-BE49-F238E27FC236}">
                <a16:creationId xmlns:a16="http://schemas.microsoft.com/office/drawing/2014/main" id="{0D0C45FC-160A-4B75-B517-2F08074301CA}"/>
              </a:ext>
            </a:extLst>
          </p:cNvPr>
          <p:cNvSpPr/>
          <p:nvPr/>
        </p:nvSpPr>
        <p:spPr>
          <a:xfrm>
            <a:off x="5421732" y="5168384"/>
            <a:ext cx="2216756" cy="604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with repetitions</a:t>
            </a:r>
          </a:p>
        </p:txBody>
      </p:sp>
      <p:sp>
        <p:nvSpPr>
          <p:cNvPr id="72" name="Hình chữ nhật 71">
            <a:extLst>
              <a:ext uri="{FF2B5EF4-FFF2-40B4-BE49-F238E27FC236}">
                <a16:creationId xmlns:a16="http://schemas.microsoft.com/office/drawing/2014/main" id="{22E064B5-063D-4AAF-8847-13D76FE9894E}"/>
              </a:ext>
            </a:extLst>
          </p:cNvPr>
          <p:cNvSpPr/>
          <p:nvPr/>
        </p:nvSpPr>
        <p:spPr>
          <a:xfrm>
            <a:off x="7802760" y="5168384"/>
            <a:ext cx="2377144" cy="604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without repetitions</a:t>
            </a:r>
          </a:p>
        </p:txBody>
      </p:sp>
      <p:cxnSp>
        <p:nvCxnSpPr>
          <p:cNvPr id="83" name="Đường kết nối Mũi tên Thẳng 82">
            <a:extLst>
              <a:ext uri="{FF2B5EF4-FFF2-40B4-BE49-F238E27FC236}">
                <a16:creationId xmlns:a16="http://schemas.microsoft.com/office/drawing/2014/main" id="{DEF97263-3940-4698-9478-DFE6F92F153D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 flipH="1">
            <a:off x="6530110" y="4020881"/>
            <a:ext cx="1318540" cy="114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Đường kết nối Mũi tên Thẳng 83">
            <a:extLst>
              <a:ext uri="{FF2B5EF4-FFF2-40B4-BE49-F238E27FC236}">
                <a16:creationId xmlns:a16="http://schemas.microsoft.com/office/drawing/2014/main" id="{6A18D3CF-29D2-4004-BBA3-C9BD4D5B85BC}"/>
              </a:ext>
            </a:extLst>
          </p:cNvPr>
          <p:cNvCxnSpPr>
            <a:cxnSpLocks/>
            <a:stCxn id="69" idx="2"/>
            <a:endCxn id="72" idx="0"/>
          </p:cNvCxnSpPr>
          <p:nvPr/>
        </p:nvCxnSpPr>
        <p:spPr>
          <a:xfrm>
            <a:off x="7848650" y="4020881"/>
            <a:ext cx="1142682" cy="114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Hộp Văn bản 84">
            <a:extLst>
              <a:ext uri="{FF2B5EF4-FFF2-40B4-BE49-F238E27FC236}">
                <a16:creationId xmlns:a16="http://schemas.microsoft.com/office/drawing/2014/main" id="{931706CD-8D29-49ED-9580-A63189266938}"/>
              </a:ext>
            </a:extLst>
          </p:cNvPr>
          <p:cNvSpPr txBox="1"/>
          <p:nvPr/>
        </p:nvSpPr>
        <p:spPr>
          <a:xfrm>
            <a:off x="2726931" y="2726054"/>
            <a:ext cx="2039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can take fractions of items </a:t>
            </a:r>
          </a:p>
        </p:txBody>
      </p:sp>
      <p:sp>
        <p:nvSpPr>
          <p:cNvPr id="94" name="Hộp Văn bản 93">
            <a:extLst>
              <a:ext uri="{FF2B5EF4-FFF2-40B4-BE49-F238E27FC236}">
                <a16:creationId xmlns:a16="http://schemas.microsoft.com/office/drawing/2014/main" id="{6863E46B-DA98-4711-8E1B-D51FE6DED4A8}"/>
              </a:ext>
            </a:extLst>
          </p:cNvPr>
          <p:cNvSpPr txBox="1"/>
          <p:nvPr/>
        </p:nvSpPr>
        <p:spPr>
          <a:xfrm>
            <a:off x="7026880" y="2726054"/>
            <a:ext cx="246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each item is either taken or not</a:t>
            </a:r>
          </a:p>
        </p:txBody>
      </p:sp>
      <p:sp>
        <p:nvSpPr>
          <p:cNvPr id="95" name="Hộp Văn bản 94">
            <a:extLst>
              <a:ext uri="{FF2B5EF4-FFF2-40B4-BE49-F238E27FC236}">
                <a16:creationId xmlns:a16="http://schemas.microsoft.com/office/drawing/2014/main" id="{22C163FE-D775-403A-BDB2-F762D0C530D4}"/>
              </a:ext>
            </a:extLst>
          </p:cNvPr>
          <p:cNvSpPr txBox="1"/>
          <p:nvPr/>
        </p:nvSpPr>
        <p:spPr>
          <a:xfrm>
            <a:off x="4578825" y="4799052"/>
            <a:ext cx="209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>
                <a:latin typeface="SFSS1728"/>
              </a:rPr>
              <a:t>unlimited quantities</a:t>
            </a:r>
            <a:endParaRPr lang="en-US" sz="2000"/>
          </a:p>
        </p:txBody>
      </p:sp>
      <p:sp>
        <p:nvSpPr>
          <p:cNvPr id="96" name="Hộp Văn bản 95">
            <a:extLst>
              <a:ext uri="{FF2B5EF4-FFF2-40B4-BE49-F238E27FC236}">
                <a16:creationId xmlns:a16="http://schemas.microsoft.com/office/drawing/2014/main" id="{6CC65D80-150A-404F-BF4D-6482EEA0D845}"/>
              </a:ext>
            </a:extLst>
          </p:cNvPr>
          <p:cNvSpPr txBox="1"/>
          <p:nvPr/>
        </p:nvSpPr>
        <p:spPr>
          <a:xfrm>
            <a:off x="8957028" y="4799052"/>
            <a:ext cx="184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>
                <a:latin typeface="SFSS1728"/>
              </a:rPr>
              <a:t>one of each item</a:t>
            </a:r>
            <a:endParaRPr lang="en-US" sz="200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253E5D3-56B7-4367-8685-12361EA2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097DEB-C354-41A2-9F10-A697471F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22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CF69FF0C-DD74-4EC9-811A-0CCEDF31745B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Bài tập minh họa – Knapsack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7CC169C-9937-442E-87E1-DAAD3E06D113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4" name="Oval 5">
              <a:extLst>
                <a:ext uri="{FF2B5EF4-FFF2-40B4-BE49-F238E27FC236}">
                  <a16:creationId xmlns:a16="http://schemas.microsoft.com/office/drawing/2014/main" id="{96B65C27-BF51-46F9-9DC7-8FD459F988B7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860F0545-B1DD-4F87-BCE1-A5D1740FCCFA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E94509E5-F1F6-469D-AB1C-73E617B6BAD5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CED829E5-67AD-4492-8D37-2815353EB911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97A8E2F5-5763-4A5F-AC57-2F3A4FADD62D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B33D865A-9264-4D19-B23F-DC5AC8CD1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86" y="839698"/>
            <a:ext cx="7992412" cy="5994142"/>
          </a:xfrm>
          <a:prstGeom prst="rect">
            <a:avLst/>
          </a:prstGeom>
        </p:spPr>
      </p:pic>
      <p:sp>
        <p:nvSpPr>
          <p:cNvPr id="9" name="Mũi tên: Phải 8">
            <a:extLst>
              <a:ext uri="{FF2B5EF4-FFF2-40B4-BE49-F238E27FC236}">
                <a16:creationId xmlns:a16="http://schemas.microsoft.com/office/drawing/2014/main" id="{D35B9A8D-1336-4AA8-A851-F8139C6D4D38}"/>
              </a:ext>
            </a:extLst>
          </p:cNvPr>
          <p:cNvSpPr/>
          <p:nvPr/>
        </p:nvSpPr>
        <p:spPr>
          <a:xfrm>
            <a:off x="827608" y="3247221"/>
            <a:ext cx="1576137" cy="589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0/1 Knapsack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FFE0B95-A213-4D72-90C6-B0B08105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82BF7F7-871E-410A-9E3D-1CF76EA7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7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CF69FF0C-DD74-4EC9-811A-0CCEDF31745B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0/1 Knapsack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7CC169C-9937-442E-87E1-DAAD3E06D113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4" name="Oval 5">
              <a:extLst>
                <a:ext uri="{FF2B5EF4-FFF2-40B4-BE49-F238E27FC236}">
                  <a16:creationId xmlns:a16="http://schemas.microsoft.com/office/drawing/2014/main" id="{96B65C27-BF51-46F9-9DC7-8FD459F988B7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860F0545-B1DD-4F87-BCE1-A5D1740FCCFA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E94509E5-F1F6-469D-AB1C-73E617B6BAD5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CED829E5-67AD-4492-8D37-2815353EB911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97A8E2F5-5763-4A5F-AC57-2F3A4FADD62D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25">
            <a:extLst>
              <a:ext uri="{FF2B5EF4-FFF2-40B4-BE49-F238E27FC236}">
                <a16:creationId xmlns:a16="http://schemas.microsoft.com/office/drawing/2014/main" id="{892EDB57-4BD1-4CAE-8997-6F92BA650F50}"/>
              </a:ext>
            </a:extLst>
          </p:cNvPr>
          <p:cNvSpPr/>
          <p:nvPr/>
        </p:nvSpPr>
        <p:spPr>
          <a:xfrm>
            <a:off x="423887" y="2286463"/>
            <a:ext cx="1371602" cy="13716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0">
            <a:extLst>
              <a:ext uri="{FF2B5EF4-FFF2-40B4-BE49-F238E27FC236}">
                <a16:creationId xmlns:a16="http://schemas.microsoft.com/office/drawing/2014/main" id="{1B46540B-B32B-41B8-B50E-C42DA59A7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2" y="2538521"/>
            <a:ext cx="814778" cy="814778"/>
          </a:xfrm>
          <a:prstGeom prst="rect">
            <a:avLst/>
          </a:prstGeom>
        </p:spPr>
      </p:pic>
      <p:grpSp>
        <p:nvGrpSpPr>
          <p:cNvPr id="13" name="Group 68">
            <a:extLst>
              <a:ext uri="{FF2B5EF4-FFF2-40B4-BE49-F238E27FC236}">
                <a16:creationId xmlns:a16="http://schemas.microsoft.com/office/drawing/2014/main" id="{3945864E-B16C-4B57-8B66-C06DF3ECC448}"/>
              </a:ext>
            </a:extLst>
          </p:cNvPr>
          <p:cNvGrpSpPr/>
          <p:nvPr/>
        </p:nvGrpSpPr>
        <p:grpSpPr>
          <a:xfrm flipH="1" flipV="1">
            <a:off x="1057201" y="3658065"/>
            <a:ext cx="842991" cy="505342"/>
            <a:chOff x="1811860" y="3261620"/>
            <a:chExt cx="842991" cy="505342"/>
          </a:xfrm>
        </p:grpSpPr>
        <p:cxnSp>
          <p:nvCxnSpPr>
            <p:cNvPr id="14" name="Straight Connector 69">
              <a:extLst>
                <a:ext uri="{FF2B5EF4-FFF2-40B4-BE49-F238E27FC236}">
                  <a16:creationId xmlns:a16="http://schemas.microsoft.com/office/drawing/2014/main" id="{B6E2F7C1-7071-421A-9A2D-8E734A1D8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3816" y="3261620"/>
              <a:ext cx="371035" cy="505342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70">
              <a:extLst>
                <a:ext uri="{FF2B5EF4-FFF2-40B4-BE49-F238E27FC236}">
                  <a16:creationId xmlns:a16="http://schemas.microsoft.com/office/drawing/2014/main" id="{8F7971DA-9628-4EA5-92F5-7061ACD5C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1860" y="3265029"/>
              <a:ext cx="471956" cy="0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07">
            <a:extLst>
              <a:ext uri="{FF2B5EF4-FFF2-40B4-BE49-F238E27FC236}">
                <a16:creationId xmlns:a16="http://schemas.microsoft.com/office/drawing/2014/main" id="{EB3DC5B9-0179-49A0-AB8F-83A68A66A394}"/>
              </a:ext>
            </a:extLst>
          </p:cNvPr>
          <p:cNvGrpSpPr/>
          <p:nvPr/>
        </p:nvGrpSpPr>
        <p:grpSpPr>
          <a:xfrm>
            <a:off x="1900191" y="3645365"/>
            <a:ext cx="2659404" cy="1273877"/>
            <a:chOff x="9146176" y="5273815"/>
            <a:chExt cx="1675693" cy="1273877"/>
          </a:xfrm>
        </p:grpSpPr>
        <p:sp>
          <p:nvSpPr>
            <p:cNvPr id="17" name="TextBox 89">
              <a:extLst>
                <a:ext uri="{FF2B5EF4-FFF2-40B4-BE49-F238E27FC236}">
                  <a16:creationId xmlns:a16="http://schemas.microsoft.com/office/drawing/2014/main" id="{1C303662-0BA0-46D0-BA13-12E340210583}"/>
                </a:ext>
              </a:extLst>
            </p:cNvPr>
            <p:cNvSpPr txBox="1"/>
            <p:nvPr/>
          </p:nvSpPr>
          <p:spPr>
            <a:xfrm>
              <a:off x="9146176" y="5273815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00B0F0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  <p:sp>
          <p:nvSpPr>
            <p:cNvPr id="18" name="TextBox 90">
              <a:extLst>
                <a:ext uri="{FF2B5EF4-FFF2-40B4-BE49-F238E27FC236}">
                  <a16:creationId xmlns:a16="http://schemas.microsoft.com/office/drawing/2014/main" id="{4BA3C059-90D9-4633-8551-0168079876D3}"/>
                </a:ext>
              </a:extLst>
            </p:cNvPr>
            <p:cNvSpPr txBox="1"/>
            <p:nvPr/>
          </p:nvSpPr>
          <p:spPr>
            <a:xfrm>
              <a:off x="9152127" y="5593585"/>
              <a:ext cx="13873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  <a:latin typeface="Tw Cen MT" panose="020B0602020104020603" pitchFamily="34" charset="0"/>
                </a:rPr>
                <a:t>Knapsack</a:t>
              </a:r>
            </a:p>
          </p:txBody>
        </p:sp>
        <p:sp>
          <p:nvSpPr>
            <p:cNvPr id="19" name="TextBox 91">
              <a:extLst>
                <a:ext uri="{FF2B5EF4-FFF2-40B4-BE49-F238E27FC236}">
                  <a16:creationId xmlns:a16="http://schemas.microsoft.com/office/drawing/2014/main" id="{A7595CE9-2F0B-4D46-A02A-6A61E93CEA62}"/>
                </a:ext>
              </a:extLst>
            </p:cNvPr>
            <p:cNvSpPr txBox="1"/>
            <p:nvPr/>
          </p:nvSpPr>
          <p:spPr>
            <a:xfrm>
              <a:off x="9155397" y="6047213"/>
              <a:ext cx="16664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err="1">
                  <a:latin typeface="Tw Cen MT" panose="020B0602020104020603" pitchFamily="34" charset="0"/>
                </a:rPr>
                <a:t>Xếp</a:t>
              </a:r>
              <a:r>
                <a:rPr lang="en-US" sz="2000">
                  <a:latin typeface="Tw Cen MT" panose="020B0602020104020603" pitchFamily="34" charset="0"/>
                </a:rPr>
                <a:t> </a:t>
              </a:r>
              <a:r>
                <a:rPr lang="en-US" sz="2000" err="1">
                  <a:latin typeface="Tw Cen MT" panose="020B0602020104020603" pitchFamily="34" charset="0"/>
                </a:rPr>
                <a:t>balo</a:t>
              </a:r>
              <a:endParaRPr lang="en-US" sz="2000">
                <a:latin typeface="Tw Cen MT" panose="020B0602020104020603" pitchFamily="34" charset="0"/>
              </a:endParaRPr>
            </a:p>
          </p:txBody>
        </p:sp>
      </p:grpSp>
      <p:sp>
        <p:nvSpPr>
          <p:cNvPr id="38" name="Arc 10">
            <a:extLst>
              <a:ext uri="{FF2B5EF4-FFF2-40B4-BE49-F238E27FC236}">
                <a16:creationId xmlns:a16="http://schemas.microsoft.com/office/drawing/2014/main" id="{4C1C575E-198B-42D1-8A4B-B2406A706476}"/>
              </a:ext>
            </a:extLst>
          </p:cNvPr>
          <p:cNvSpPr/>
          <p:nvPr/>
        </p:nvSpPr>
        <p:spPr>
          <a:xfrm>
            <a:off x="2660288" y="1638107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7">
            <a:extLst>
              <a:ext uri="{FF2B5EF4-FFF2-40B4-BE49-F238E27FC236}">
                <a16:creationId xmlns:a16="http://schemas.microsoft.com/office/drawing/2014/main" id="{E0FDE1FF-E274-49A8-9BDC-C88605895900}"/>
              </a:ext>
            </a:extLst>
          </p:cNvPr>
          <p:cNvSpPr/>
          <p:nvPr/>
        </p:nvSpPr>
        <p:spPr>
          <a:xfrm>
            <a:off x="3024619" y="2002438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ircle: Hollow 8">
            <a:extLst>
              <a:ext uri="{FF2B5EF4-FFF2-40B4-BE49-F238E27FC236}">
                <a16:creationId xmlns:a16="http://schemas.microsoft.com/office/drawing/2014/main" id="{18BCF200-9493-4EA3-8D3E-D4A98D6561AC}"/>
              </a:ext>
            </a:extLst>
          </p:cNvPr>
          <p:cNvSpPr/>
          <p:nvPr/>
        </p:nvSpPr>
        <p:spPr>
          <a:xfrm>
            <a:off x="2905556" y="1883375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9">
            <a:extLst>
              <a:ext uri="{FF2B5EF4-FFF2-40B4-BE49-F238E27FC236}">
                <a16:creationId xmlns:a16="http://schemas.microsoft.com/office/drawing/2014/main" id="{A10532A9-2B2A-4DFE-AF28-1D1C211D6AC8}"/>
              </a:ext>
            </a:extLst>
          </p:cNvPr>
          <p:cNvSpPr/>
          <p:nvPr/>
        </p:nvSpPr>
        <p:spPr>
          <a:xfrm>
            <a:off x="2772684" y="1750503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2" name="Straight Connector 11">
            <a:extLst>
              <a:ext uri="{FF2B5EF4-FFF2-40B4-BE49-F238E27FC236}">
                <a16:creationId xmlns:a16="http://schemas.microsoft.com/office/drawing/2014/main" id="{EBB7CE5F-51FF-4ED9-BB43-79CFC283A434}"/>
              </a:ext>
            </a:extLst>
          </p:cNvPr>
          <p:cNvCxnSpPr>
            <a:cxnSpLocks/>
          </p:cNvCxnSpPr>
          <p:nvPr/>
        </p:nvCxnSpPr>
        <p:spPr>
          <a:xfrm flipH="1">
            <a:off x="3454035" y="2103640"/>
            <a:ext cx="1520683" cy="1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13">
            <a:extLst>
              <a:ext uri="{FF2B5EF4-FFF2-40B4-BE49-F238E27FC236}">
                <a16:creationId xmlns:a16="http://schemas.microsoft.com/office/drawing/2014/main" id="{D38823BA-8574-428D-BBF6-38935577A0AB}"/>
              </a:ext>
            </a:extLst>
          </p:cNvPr>
          <p:cNvSpPr/>
          <p:nvPr/>
        </p:nvSpPr>
        <p:spPr>
          <a:xfrm>
            <a:off x="4989248" y="2035568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63">
            <a:extLst>
              <a:ext uri="{FF2B5EF4-FFF2-40B4-BE49-F238E27FC236}">
                <a16:creationId xmlns:a16="http://schemas.microsoft.com/office/drawing/2014/main" id="{AC0EF52E-7D74-4E84-9D43-504686C15B58}"/>
              </a:ext>
            </a:extLst>
          </p:cNvPr>
          <p:cNvCxnSpPr>
            <a:cxnSpLocks/>
          </p:cNvCxnSpPr>
          <p:nvPr/>
        </p:nvCxnSpPr>
        <p:spPr>
          <a:xfrm flipV="1">
            <a:off x="5463314" y="1118757"/>
            <a:ext cx="21383" cy="1957862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School Backpack icon">
            <a:extLst>
              <a:ext uri="{FF2B5EF4-FFF2-40B4-BE49-F238E27FC236}">
                <a16:creationId xmlns:a16="http://schemas.microsoft.com/office/drawing/2014/main" id="{3E0CF333-FCDF-4183-892F-EFB028D56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04" y="1305985"/>
            <a:ext cx="1583405" cy="15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23">
            <a:extLst>
              <a:ext uri="{FF2B5EF4-FFF2-40B4-BE49-F238E27FC236}">
                <a16:creationId xmlns:a16="http://schemas.microsoft.com/office/drawing/2014/main" id="{133B52D6-6F43-4946-9004-83D893D3C879}"/>
              </a:ext>
            </a:extLst>
          </p:cNvPr>
          <p:cNvSpPr txBox="1"/>
          <p:nvPr/>
        </p:nvSpPr>
        <p:spPr>
          <a:xfrm>
            <a:off x="5490859" y="2972264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15 Kg</a:t>
            </a:r>
          </a:p>
        </p:txBody>
      </p:sp>
      <p:pic>
        <p:nvPicPr>
          <p:cNvPr id="3076" name="Picture 4" descr="A icon">
            <a:extLst>
              <a:ext uri="{FF2B5EF4-FFF2-40B4-BE49-F238E27FC236}">
                <a16:creationId xmlns:a16="http://schemas.microsoft.com/office/drawing/2014/main" id="{1CCB9077-7D21-4E11-AA37-E9FB6CEBA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703" y="97216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 icon">
            <a:extLst>
              <a:ext uri="{FF2B5EF4-FFF2-40B4-BE49-F238E27FC236}">
                <a16:creationId xmlns:a16="http://schemas.microsoft.com/office/drawing/2014/main" id="{9E88F09E-B5A8-46E8-B5AE-B3ED4B61F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760" y="96897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 Programming icon">
            <a:extLst>
              <a:ext uri="{FF2B5EF4-FFF2-40B4-BE49-F238E27FC236}">
                <a16:creationId xmlns:a16="http://schemas.microsoft.com/office/drawing/2014/main" id="{A27DF6C2-2826-48DC-8DE8-DBC40093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023" y="394021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 icon">
            <a:extLst>
              <a:ext uri="{FF2B5EF4-FFF2-40B4-BE49-F238E27FC236}">
                <a16:creationId xmlns:a16="http://schemas.microsoft.com/office/drawing/2014/main" id="{3C8931A3-60D3-47B2-9F42-5301E267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80" y="394021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11">
            <a:extLst>
              <a:ext uri="{FF2B5EF4-FFF2-40B4-BE49-F238E27FC236}">
                <a16:creationId xmlns:a16="http://schemas.microsoft.com/office/drawing/2014/main" id="{C85B44CC-7304-4372-B194-0B4AA3BAD381}"/>
              </a:ext>
            </a:extLst>
          </p:cNvPr>
          <p:cNvCxnSpPr>
            <a:cxnSpLocks/>
          </p:cNvCxnSpPr>
          <p:nvPr/>
        </p:nvCxnSpPr>
        <p:spPr>
          <a:xfrm flipH="1">
            <a:off x="8752729" y="3876197"/>
            <a:ext cx="2704583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8" name="Picture 16" descr="Tags icon">
            <a:extLst>
              <a:ext uri="{FF2B5EF4-FFF2-40B4-BE49-F238E27FC236}">
                <a16:creationId xmlns:a16="http://schemas.microsoft.com/office/drawing/2014/main" id="{B9130ED3-35DC-4BDA-A6B5-08B5E3BE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48" y="5798861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Weight Kg icon">
            <a:extLst>
              <a:ext uri="{FF2B5EF4-FFF2-40B4-BE49-F238E27FC236}">
                <a16:creationId xmlns:a16="http://schemas.microsoft.com/office/drawing/2014/main" id="{F4557821-86E7-4D32-8543-CC91417F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7" y="5159419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" descr="Tags icon">
            <a:extLst>
              <a:ext uri="{FF2B5EF4-FFF2-40B4-BE49-F238E27FC236}">
                <a16:creationId xmlns:a16="http://schemas.microsoft.com/office/drawing/2014/main" id="{AA7B15FF-B054-4138-A113-C049D608C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201" y="2759481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8" descr="Weight Kg icon">
            <a:extLst>
              <a:ext uri="{FF2B5EF4-FFF2-40B4-BE49-F238E27FC236}">
                <a16:creationId xmlns:a16="http://schemas.microsoft.com/office/drawing/2014/main" id="{C7585548-BF02-4306-914B-6C1043DA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60" y="220073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6" descr="Tags icon">
            <a:extLst>
              <a:ext uri="{FF2B5EF4-FFF2-40B4-BE49-F238E27FC236}">
                <a16:creationId xmlns:a16="http://schemas.microsoft.com/office/drawing/2014/main" id="{1318C45A-0C02-4027-8D1E-D136F516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32" y="271345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8" descr="Weight Kg icon">
            <a:extLst>
              <a:ext uri="{FF2B5EF4-FFF2-40B4-BE49-F238E27FC236}">
                <a16:creationId xmlns:a16="http://schemas.microsoft.com/office/drawing/2014/main" id="{E69DAB34-DBB9-42BF-A1EE-58EE8278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521" y="2206088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Tags icon">
            <a:extLst>
              <a:ext uri="{FF2B5EF4-FFF2-40B4-BE49-F238E27FC236}">
                <a16:creationId xmlns:a16="http://schemas.microsoft.com/office/drawing/2014/main" id="{1A2ED043-E72C-4191-B37A-24AC805D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681" y="5690509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8" descr="Weight Kg icon">
            <a:extLst>
              <a:ext uri="{FF2B5EF4-FFF2-40B4-BE49-F238E27FC236}">
                <a16:creationId xmlns:a16="http://schemas.microsoft.com/office/drawing/2014/main" id="{C7EC96FB-3E47-44BF-AB7A-95E2CF30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870" y="5183147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Tags icon">
            <a:extLst>
              <a:ext uri="{FF2B5EF4-FFF2-40B4-BE49-F238E27FC236}">
                <a16:creationId xmlns:a16="http://schemas.microsoft.com/office/drawing/2014/main" id="{6A646C69-602D-4C06-8B62-8D483F0C7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572" y="5695566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8" descr="Weight Kg icon">
            <a:extLst>
              <a:ext uri="{FF2B5EF4-FFF2-40B4-BE49-F238E27FC236}">
                <a16:creationId xmlns:a16="http://schemas.microsoft.com/office/drawing/2014/main" id="{A3A2F44C-ADF5-44EB-A656-0C376CE24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761" y="5188204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23">
            <a:extLst>
              <a:ext uri="{FF2B5EF4-FFF2-40B4-BE49-F238E27FC236}">
                <a16:creationId xmlns:a16="http://schemas.microsoft.com/office/drawing/2014/main" id="{17DE518F-4815-468C-854D-ABE65BA31FCF}"/>
              </a:ext>
            </a:extLst>
          </p:cNvPr>
          <p:cNvSpPr txBox="1"/>
          <p:nvPr/>
        </p:nvSpPr>
        <p:spPr>
          <a:xfrm>
            <a:off x="3140385" y="5863324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Tw Cen MT" panose="020B0602020104020603" pitchFamily="34" charset="0"/>
              </a:rPr>
              <a:t>Giá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trị</a:t>
            </a:r>
            <a:endParaRPr lang="en-US" sz="2400">
              <a:latin typeface="Tw Cen MT" panose="020B0602020104020603" pitchFamily="34" charset="0"/>
            </a:endParaRPr>
          </a:p>
        </p:txBody>
      </p:sp>
      <p:sp>
        <p:nvSpPr>
          <p:cNvPr id="82" name="TextBox 23">
            <a:extLst>
              <a:ext uri="{FF2B5EF4-FFF2-40B4-BE49-F238E27FC236}">
                <a16:creationId xmlns:a16="http://schemas.microsoft.com/office/drawing/2014/main" id="{3719E6CB-3925-4075-83D8-D38A4D3A3C31}"/>
              </a:ext>
            </a:extLst>
          </p:cNvPr>
          <p:cNvSpPr txBox="1"/>
          <p:nvPr/>
        </p:nvSpPr>
        <p:spPr>
          <a:xfrm>
            <a:off x="10843873" y="2766722"/>
            <a:ext cx="107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10</a:t>
            </a:r>
          </a:p>
        </p:txBody>
      </p:sp>
      <p:pic>
        <p:nvPicPr>
          <p:cNvPr id="3092" name="Picture 20" descr="Note icon">
            <a:extLst>
              <a:ext uri="{FF2B5EF4-FFF2-40B4-BE49-F238E27FC236}">
                <a16:creationId xmlns:a16="http://schemas.microsoft.com/office/drawing/2014/main" id="{68CB4577-C1C8-4394-9A3E-35458132E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91" y="5404356"/>
            <a:ext cx="1147216" cy="11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23">
            <a:extLst>
              <a:ext uri="{FF2B5EF4-FFF2-40B4-BE49-F238E27FC236}">
                <a16:creationId xmlns:a16="http://schemas.microsoft.com/office/drawing/2014/main" id="{2274FDD7-1BB6-4F32-B88B-5F0E4620EA35}"/>
              </a:ext>
            </a:extLst>
          </p:cNvPr>
          <p:cNvSpPr txBox="1"/>
          <p:nvPr/>
        </p:nvSpPr>
        <p:spPr>
          <a:xfrm>
            <a:off x="8551578" y="2186625"/>
            <a:ext cx="148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87" name="TextBox 23">
            <a:extLst>
              <a:ext uri="{FF2B5EF4-FFF2-40B4-BE49-F238E27FC236}">
                <a16:creationId xmlns:a16="http://schemas.microsoft.com/office/drawing/2014/main" id="{6923CB29-FC0D-47A6-A95D-0DE1D52FD4BE}"/>
              </a:ext>
            </a:extLst>
          </p:cNvPr>
          <p:cNvSpPr txBox="1"/>
          <p:nvPr/>
        </p:nvSpPr>
        <p:spPr>
          <a:xfrm>
            <a:off x="8457853" y="2752936"/>
            <a:ext cx="173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10</a:t>
            </a:r>
          </a:p>
        </p:txBody>
      </p:sp>
      <p:sp>
        <p:nvSpPr>
          <p:cNvPr id="88" name="TextBox 23">
            <a:extLst>
              <a:ext uri="{FF2B5EF4-FFF2-40B4-BE49-F238E27FC236}">
                <a16:creationId xmlns:a16="http://schemas.microsoft.com/office/drawing/2014/main" id="{40BC2CDC-784E-4F67-BC82-5157485E5BA8}"/>
              </a:ext>
            </a:extLst>
          </p:cNvPr>
          <p:cNvSpPr txBox="1"/>
          <p:nvPr/>
        </p:nvSpPr>
        <p:spPr>
          <a:xfrm>
            <a:off x="10897793" y="2184863"/>
            <a:ext cx="8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89" name="TextBox 23">
            <a:extLst>
              <a:ext uri="{FF2B5EF4-FFF2-40B4-BE49-F238E27FC236}">
                <a16:creationId xmlns:a16="http://schemas.microsoft.com/office/drawing/2014/main" id="{2B4FBF80-D74F-445E-B0CB-726CAB987D2E}"/>
              </a:ext>
            </a:extLst>
          </p:cNvPr>
          <p:cNvSpPr txBox="1"/>
          <p:nvPr/>
        </p:nvSpPr>
        <p:spPr>
          <a:xfrm>
            <a:off x="3486582" y="5295552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Tw Cen MT" panose="020B0602020104020603" pitchFamily="34" charset="0"/>
              </a:rPr>
              <a:t>Trọng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lượng</a:t>
            </a:r>
            <a:endParaRPr lang="en-US" sz="2400">
              <a:latin typeface="Tw Cen MT" panose="020B0602020104020603" pitchFamily="34" charset="0"/>
            </a:endParaRPr>
          </a:p>
        </p:txBody>
      </p:sp>
      <p:sp>
        <p:nvSpPr>
          <p:cNvPr id="90" name="TextBox 23">
            <a:extLst>
              <a:ext uri="{FF2B5EF4-FFF2-40B4-BE49-F238E27FC236}">
                <a16:creationId xmlns:a16="http://schemas.microsoft.com/office/drawing/2014/main" id="{03C80C8C-B93B-412D-A2B3-2E973727D76F}"/>
              </a:ext>
            </a:extLst>
          </p:cNvPr>
          <p:cNvSpPr txBox="1"/>
          <p:nvPr/>
        </p:nvSpPr>
        <p:spPr>
          <a:xfrm>
            <a:off x="8638301" y="5173524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6</a:t>
            </a:r>
          </a:p>
        </p:txBody>
      </p:sp>
      <p:sp>
        <p:nvSpPr>
          <p:cNvPr id="91" name="TextBox 23">
            <a:extLst>
              <a:ext uri="{FF2B5EF4-FFF2-40B4-BE49-F238E27FC236}">
                <a16:creationId xmlns:a16="http://schemas.microsoft.com/office/drawing/2014/main" id="{F1BE8B52-5285-4472-AAD4-D95C405E3E83}"/>
              </a:ext>
            </a:extLst>
          </p:cNvPr>
          <p:cNvSpPr txBox="1"/>
          <p:nvPr/>
        </p:nvSpPr>
        <p:spPr>
          <a:xfrm>
            <a:off x="10684803" y="5697964"/>
            <a:ext cx="156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18</a:t>
            </a:r>
          </a:p>
        </p:txBody>
      </p:sp>
      <p:sp>
        <p:nvSpPr>
          <p:cNvPr id="92" name="TextBox 23">
            <a:extLst>
              <a:ext uri="{FF2B5EF4-FFF2-40B4-BE49-F238E27FC236}">
                <a16:creationId xmlns:a16="http://schemas.microsoft.com/office/drawing/2014/main" id="{3B0CCD1B-8F38-4714-8F93-4D5B90E87E47}"/>
              </a:ext>
            </a:extLst>
          </p:cNvPr>
          <p:cNvSpPr txBox="1"/>
          <p:nvPr/>
        </p:nvSpPr>
        <p:spPr>
          <a:xfrm>
            <a:off x="8703983" y="5655001"/>
            <a:ext cx="101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12</a:t>
            </a:r>
          </a:p>
        </p:txBody>
      </p:sp>
      <p:sp>
        <p:nvSpPr>
          <p:cNvPr id="93" name="TextBox 23">
            <a:extLst>
              <a:ext uri="{FF2B5EF4-FFF2-40B4-BE49-F238E27FC236}">
                <a16:creationId xmlns:a16="http://schemas.microsoft.com/office/drawing/2014/main" id="{0AE00DEB-3267-4E6C-8B3C-F2EB0A13C171}"/>
              </a:ext>
            </a:extLst>
          </p:cNvPr>
          <p:cNvSpPr txBox="1"/>
          <p:nvPr/>
        </p:nvSpPr>
        <p:spPr>
          <a:xfrm>
            <a:off x="10727121" y="5161817"/>
            <a:ext cx="155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9</a:t>
            </a:r>
          </a:p>
        </p:txBody>
      </p:sp>
      <p:pic>
        <p:nvPicPr>
          <p:cNvPr id="3094" name="Picture 22" descr="Price icon">
            <a:extLst>
              <a:ext uri="{FF2B5EF4-FFF2-40B4-BE49-F238E27FC236}">
                <a16:creationId xmlns:a16="http://schemas.microsoft.com/office/drawing/2014/main" id="{F8C9082F-5EFF-4844-B003-B9604502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60" y="3360268"/>
            <a:ext cx="443015" cy="3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Price icon">
            <a:extLst>
              <a:ext uri="{FF2B5EF4-FFF2-40B4-BE49-F238E27FC236}">
                <a16:creationId xmlns:a16="http://schemas.microsoft.com/office/drawing/2014/main" id="{C00F740D-4BAA-4940-AE57-879799A8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180" y="6340593"/>
            <a:ext cx="394006" cy="3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Price icon">
            <a:extLst>
              <a:ext uri="{FF2B5EF4-FFF2-40B4-BE49-F238E27FC236}">
                <a16:creationId xmlns:a16="http://schemas.microsoft.com/office/drawing/2014/main" id="{C6175DB0-FE45-4C27-94E8-F26CCE09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757" y="3411121"/>
            <a:ext cx="394006" cy="3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Price icon">
            <a:extLst>
              <a:ext uri="{FF2B5EF4-FFF2-40B4-BE49-F238E27FC236}">
                <a16:creationId xmlns:a16="http://schemas.microsoft.com/office/drawing/2014/main" id="{E99B02A1-1838-46CF-A8E7-1A9BE117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29" y="6330953"/>
            <a:ext cx="394006" cy="3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23">
            <a:extLst>
              <a:ext uri="{FF2B5EF4-FFF2-40B4-BE49-F238E27FC236}">
                <a16:creationId xmlns:a16="http://schemas.microsoft.com/office/drawing/2014/main" id="{9E788F7B-31AB-4CEE-94EE-202E5C2F1D06}"/>
              </a:ext>
            </a:extLst>
          </p:cNvPr>
          <p:cNvSpPr txBox="1"/>
          <p:nvPr/>
        </p:nvSpPr>
        <p:spPr>
          <a:xfrm>
            <a:off x="8616535" y="6294458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99" name="TextBox 23">
            <a:extLst>
              <a:ext uri="{FF2B5EF4-FFF2-40B4-BE49-F238E27FC236}">
                <a16:creationId xmlns:a16="http://schemas.microsoft.com/office/drawing/2014/main" id="{1450B7E2-1E14-48E9-96E4-2639F92F5393}"/>
              </a:ext>
            </a:extLst>
          </p:cNvPr>
          <p:cNvSpPr txBox="1"/>
          <p:nvPr/>
        </p:nvSpPr>
        <p:spPr>
          <a:xfrm>
            <a:off x="10856729" y="6294457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100" name="TextBox 23">
            <a:extLst>
              <a:ext uri="{FF2B5EF4-FFF2-40B4-BE49-F238E27FC236}">
                <a16:creationId xmlns:a16="http://schemas.microsoft.com/office/drawing/2014/main" id="{481DF6F1-199D-4226-B300-E511E5F144FB}"/>
              </a:ext>
            </a:extLst>
          </p:cNvPr>
          <p:cNvSpPr txBox="1"/>
          <p:nvPr/>
        </p:nvSpPr>
        <p:spPr>
          <a:xfrm>
            <a:off x="8703983" y="3385581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101" name="TextBox 23">
            <a:extLst>
              <a:ext uri="{FF2B5EF4-FFF2-40B4-BE49-F238E27FC236}">
                <a16:creationId xmlns:a16="http://schemas.microsoft.com/office/drawing/2014/main" id="{B98E8BA1-5322-4CF3-B7B3-9E6E25704EC3}"/>
              </a:ext>
            </a:extLst>
          </p:cNvPr>
          <p:cNvSpPr txBox="1"/>
          <p:nvPr/>
        </p:nvSpPr>
        <p:spPr>
          <a:xfrm>
            <a:off x="10769704" y="3426486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w Cen MT" panose="020B0602020104020603" pitchFamily="34" charset="0"/>
              </a:rPr>
              <a:t>2.5</a:t>
            </a:r>
          </a:p>
        </p:txBody>
      </p:sp>
      <p:pic>
        <p:nvPicPr>
          <p:cNvPr id="102" name="Picture 28" descr="Price icon">
            <a:extLst>
              <a:ext uri="{FF2B5EF4-FFF2-40B4-BE49-F238E27FC236}">
                <a16:creationId xmlns:a16="http://schemas.microsoft.com/office/drawing/2014/main" id="{966D66F3-A0A6-4E2A-B785-7A11532E3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566" y="6412026"/>
            <a:ext cx="394006" cy="3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23">
            <a:extLst>
              <a:ext uri="{FF2B5EF4-FFF2-40B4-BE49-F238E27FC236}">
                <a16:creationId xmlns:a16="http://schemas.microsoft.com/office/drawing/2014/main" id="{EE54A0CC-CCD3-4C56-B712-525C5B15C58F}"/>
              </a:ext>
            </a:extLst>
          </p:cNvPr>
          <p:cNvSpPr txBox="1"/>
          <p:nvPr/>
        </p:nvSpPr>
        <p:spPr>
          <a:xfrm>
            <a:off x="3237211" y="6340593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Tw Cen MT" panose="020B0602020104020603" pitchFamily="34" charset="0"/>
              </a:rPr>
              <a:t>Đơn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giá</a:t>
            </a:r>
            <a:endParaRPr lang="en-US" sz="2400">
              <a:latin typeface="Tw Cen MT" panose="020B0602020104020603" pitchFamily="34" charset="0"/>
            </a:endParaRPr>
          </a:p>
        </p:txBody>
      </p:sp>
      <p:sp>
        <p:nvSpPr>
          <p:cNvPr id="62" name="Hình chữ nhật: Góc Chéo Tròn 61">
            <a:extLst>
              <a:ext uri="{FF2B5EF4-FFF2-40B4-BE49-F238E27FC236}">
                <a16:creationId xmlns:a16="http://schemas.microsoft.com/office/drawing/2014/main" id="{A9946DB4-6D4B-4563-8DB8-95258C3E646C}"/>
              </a:ext>
            </a:extLst>
          </p:cNvPr>
          <p:cNvSpPr/>
          <p:nvPr/>
        </p:nvSpPr>
        <p:spPr>
          <a:xfrm>
            <a:off x="1415581" y="5130606"/>
            <a:ext cx="4582223" cy="1687244"/>
          </a:xfrm>
          <a:prstGeom prst="round2Diag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7009F7-53D0-42ED-AE38-EF54E4C6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14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E02D9FC-3A1D-42A9-A869-1D724FC9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375311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4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60" grpId="0"/>
      <p:bldP spid="81" grpId="0"/>
      <p:bldP spid="82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8" grpId="0"/>
      <p:bldP spid="99" grpId="0"/>
      <p:bldP spid="100" grpId="0"/>
      <p:bldP spid="101" grpId="0"/>
      <p:bldP spid="1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Bảng 52">
            <a:extLst>
              <a:ext uri="{FF2B5EF4-FFF2-40B4-BE49-F238E27FC236}">
                <a16:creationId xmlns:a16="http://schemas.microsoft.com/office/drawing/2014/main" id="{EF05E0B0-26F8-4830-ABB0-6E2446E09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693674"/>
              </p:ext>
            </p:extLst>
          </p:nvPr>
        </p:nvGraphicFramePr>
        <p:xfrm>
          <a:off x="7512949" y="3087597"/>
          <a:ext cx="1761732" cy="275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244">
                  <a:extLst>
                    <a:ext uri="{9D8B030D-6E8A-4147-A177-3AD203B41FA5}">
                      <a16:colId xmlns:a16="http://schemas.microsoft.com/office/drawing/2014/main" val="1119472719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499286120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4215046964"/>
                    </a:ext>
                  </a:extLst>
                </a:gridCol>
              </a:tblGrid>
              <a:tr h="688380"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78476"/>
                  </a:ext>
                </a:extLst>
              </a:tr>
              <a:tr h="688380"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805330"/>
                  </a:ext>
                </a:extLst>
              </a:tr>
              <a:tr h="68838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127961"/>
                  </a:ext>
                </a:extLst>
              </a:tr>
              <a:tr h="688380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550611"/>
                  </a:ext>
                </a:extLst>
              </a:tr>
            </a:tbl>
          </a:graphicData>
        </a:graphic>
      </p:graphicFrame>
      <p:sp>
        <p:nvSpPr>
          <p:cNvPr id="196" name="Ngoặc móc Phải 195">
            <a:extLst>
              <a:ext uri="{FF2B5EF4-FFF2-40B4-BE49-F238E27FC236}">
                <a16:creationId xmlns:a16="http://schemas.microsoft.com/office/drawing/2014/main" id="{76D89665-DC52-40E7-BD4D-A175D0E7DA24}"/>
              </a:ext>
            </a:extLst>
          </p:cNvPr>
          <p:cNvSpPr/>
          <p:nvPr/>
        </p:nvSpPr>
        <p:spPr>
          <a:xfrm>
            <a:off x="9342767" y="3755630"/>
            <a:ext cx="483068" cy="20854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Hộp Văn bản 196">
            <a:extLst>
              <a:ext uri="{FF2B5EF4-FFF2-40B4-BE49-F238E27FC236}">
                <a16:creationId xmlns:a16="http://schemas.microsoft.com/office/drawing/2014/main" id="{8A6AFEC2-356A-45CC-89A5-60F931D3DA0D}"/>
              </a:ext>
            </a:extLst>
          </p:cNvPr>
          <p:cNvSpPr txBox="1"/>
          <p:nvPr/>
        </p:nvSpPr>
        <p:spPr>
          <a:xfrm>
            <a:off x="9893921" y="4613707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-32</a:t>
            </a:r>
          </a:p>
        </p:txBody>
      </p:sp>
      <p:sp>
        <p:nvSpPr>
          <p:cNvPr id="198" name="Ngoặc móc Phải 197">
            <a:extLst>
              <a:ext uri="{FF2B5EF4-FFF2-40B4-BE49-F238E27FC236}">
                <a16:creationId xmlns:a16="http://schemas.microsoft.com/office/drawing/2014/main" id="{2C9BA3C9-B202-4B63-80B5-A180215BFE9C}"/>
              </a:ext>
            </a:extLst>
          </p:cNvPr>
          <p:cNvSpPr/>
          <p:nvPr/>
        </p:nvSpPr>
        <p:spPr>
          <a:xfrm>
            <a:off x="10537811" y="3087597"/>
            <a:ext cx="483068" cy="27535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Hộp Văn bản 198">
            <a:extLst>
              <a:ext uri="{FF2B5EF4-FFF2-40B4-BE49-F238E27FC236}">
                <a16:creationId xmlns:a16="http://schemas.microsoft.com/office/drawing/2014/main" id="{78F27573-DD8D-43FD-9950-EF723D72EFC8}"/>
              </a:ext>
            </a:extLst>
          </p:cNvPr>
          <p:cNvSpPr txBox="1"/>
          <p:nvPr/>
        </p:nvSpPr>
        <p:spPr>
          <a:xfrm>
            <a:off x="11072923" y="4279691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= -38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-186783" y="2087369"/>
            <a:ext cx="15708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Bài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tập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minh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họa</a:t>
            </a:r>
            <a:endParaRPr lang="en-US" sz="400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 rot="5400000">
            <a:off x="571592" y="3332436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55FC8F4-43EE-43E4-BBBC-49434B3A520A}"/>
              </a:ext>
            </a:extLst>
          </p:cNvPr>
          <p:cNvSpPr/>
          <p:nvPr/>
        </p:nvSpPr>
        <p:spPr>
          <a:xfrm>
            <a:off x="4714548" y="553912"/>
            <a:ext cx="588480" cy="58848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0B305-6275-48E1-8946-A32347CB376F}"/>
              </a:ext>
            </a:extLst>
          </p:cNvPr>
          <p:cNvSpPr txBox="1"/>
          <p:nvPr/>
        </p:nvSpPr>
        <p:spPr>
          <a:xfrm>
            <a:off x="4817136" y="524986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E3E3E3"/>
                </a:solidFill>
                <a:latin typeface="Tw Cen MT" panose="020B0602020104020603" pitchFamily="34" charset="0"/>
              </a:rPr>
              <a:t>R</a:t>
            </a:r>
          </a:p>
        </p:txBody>
      </p:sp>
      <p:sp>
        <p:nvSpPr>
          <p:cNvPr id="81" name="Oval 14">
            <a:extLst>
              <a:ext uri="{FF2B5EF4-FFF2-40B4-BE49-F238E27FC236}">
                <a16:creationId xmlns:a16="http://schemas.microsoft.com/office/drawing/2014/main" id="{BFBE149C-F278-4BC2-B46D-DA1298E74BA7}"/>
              </a:ext>
            </a:extLst>
          </p:cNvPr>
          <p:cNvSpPr/>
          <p:nvPr/>
        </p:nvSpPr>
        <p:spPr>
          <a:xfrm>
            <a:off x="4611959" y="3336694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15">
            <a:extLst>
              <a:ext uri="{FF2B5EF4-FFF2-40B4-BE49-F238E27FC236}">
                <a16:creationId xmlns:a16="http://schemas.microsoft.com/office/drawing/2014/main" id="{A835E88E-0B10-499F-9196-80BBF07E151A}"/>
              </a:ext>
            </a:extLst>
          </p:cNvPr>
          <p:cNvSpPr txBox="1"/>
          <p:nvPr/>
        </p:nvSpPr>
        <p:spPr>
          <a:xfrm>
            <a:off x="4714547" y="3307768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E3E3E3"/>
                </a:solidFill>
                <a:latin typeface="Tw Cen MT" panose="020B0602020104020603" pitchFamily="34" charset="0"/>
              </a:rPr>
              <a:t>A</a:t>
            </a:r>
          </a:p>
        </p:txBody>
      </p:sp>
      <p:sp>
        <p:nvSpPr>
          <p:cNvPr id="99" name="Oval 18">
            <a:extLst>
              <a:ext uri="{FF2B5EF4-FFF2-40B4-BE49-F238E27FC236}">
                <a16:creationId xmlns:a16="http://schemas.microsoft.com/office/drawing/2014/main" id="{259454A2-10BE-40AB-BB12-A194A1CD4FE5}"/>
              </a:ext>
            </a:extLst>
          </p:cNvPr>
          <p:cNvSpPr/>
          <p:nvPr/>
        </p:nvSpPr>
        <p:spPr>
          <a:xfrm>
            <a:off x="4131826" y="1899784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9">
            <a:extLst>
              <a:ext uri="{FF2B5EF4-FFF2-40B4-BE49-F238E27FC236}">
                <a16:creationId xmlns:a16="http://schemas.microsoft.com/office/drawing/2014/main" id="{BD00BD23-A6BD-4FB7-B356-40B8321B88A0}"/>
              </a:ext>
            </a:extLst>
          </p:cNvPr>
          <p:cNvSpPr txBox="1"/>
          <p:nvPr/>
        </p:nvSpPr>
        <p:spPr>
          <a:xfrm>
            <a:off x="4220599" y="184859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E3E3E3"/>
                </a:solidFill>
                <a:latin typeface="Tw Cen MT" panose="020B0602020104020603" pitchFamily="34" charset="0"/>
              </a:rPr>
              <a:t>B</a:t>
            </a:r>
          </a:p>
        </p:txBody>
      </p:sp>
      <p:sp>
        <p:nvSpPr>
          <p:cNvPr id="110" name="Oval 14">
            <a:extLst>
              <a:ext uri="{FF2B5EF4-FFF2-40B4-BE49-F238E27FC236}">
                <a16:creationId xmlns:a16="http://schemas.microsoft.com/office/drawing/2014/main" id="{41586CAA-88A9-4A3F-B39D-5A2023384EBB}"/>
              </a:ext>
            </a:extLst>
          </p:cNvPr>
          <p:cNvSpPr/>
          <p:nvPr/>
        </p:nvSpPr>
        <p:spPr>
          <a:xfrm>
            <a:off x="5300508" y="1874861"/>
            <a:ext cx="588480" cy="615306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5">
            <a:extLst>
              <a:ext uri="{FF2B5EF4-FFF2-40B4-BE49-F238E27FC236}">
                <a16:creationId xmlns:a16="http://schemas.microsoft.com/office/drawing/2014/main" id="{A204A63D-C113-4064-9D2E-85E8E1317344}"/>
              </a:ext>
            </a:extLst>
          </p:cNvPr>
          <p:cNvSpPr txBox="1"/>
          <p:nvPr/>
        </p:nvSpPr>
        <p:spPr>
          <a:xfrm>
            <a:off x="5402518" y="184859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E3E3E3"/>
                </a:solidFill>
                <a:latin typeface="Tw Cen MT" panose="020B0602020104020603" pitchFamily="34" charset="0"/>
              </a:rPr>
              <a:t>B</a:t>
            </a:r>
          </a:p>
        </p:txBody>
      </p:sp>
      <p:sp>
        <p:nvSpPr>
          <p:cNvPr id="113" name="Oval 18">
            <a:extLst>
              <a:ext uri="{FF2B5EF4-FFF2-40B4-BE49-F238E27FC236}">
                <a16:creationId xmlns:a16="http://schemas.microsoft.com/office/drawing/2014/main" id="{AB70851B-7154-4542-900B-3D391273B885}"/>
              </a:ext>
            </a:extLst>
          </p:cNvPr>
          <p:cNvSpPr/>
          <p:nvPr/>
        </p:nvSpPr>
        <p:spPr>
          <a:xfrm>
            <a:off x="3479330" y="3353425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9">
            <a:extLst>
              <a:ext uri="{FF2B5EF4-FFF2-40B4-BE49-F238E27FC236}">
                <a16:creationId xmlns:a16="http://schemas.microsoft.com/office/drawing/2014/main" id="{91732301-928D-4BEA-8345-EC66955D568C}"/>
              </a:ext>
            </a:extLst>
          </p:cNvPr>
          <p:cNvSpPr txBox="1"/>
          <p:nvPr/>
        </p:nvSpPr>
        <p:spPr>
          <a:xfrm>
            <a:off x="3568103" y="3302240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E3E3E3"/>
                </a:solidFill>
                <a:latin typeface="Tw Cen MT" panose="020B0602020104020603" pitchFamily="34" charset="0"/>
              </a:rPr>
              <a:t>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C31AA7-AFAC-4CF5-9537-AD7A11B7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15</a:t>
            </a:fld>
            <a:endParaRPr lang="en-US"/>
          </a:p>
        </p:txBody>
      </p:sp>
      <p:sp>
        <p:nvSpPr>
          <p:cNvPr id="93" name="Oval 14">
            <a:extLst>
              <a:ext uri="{FF2B5EF4-FFF2-40B4-BE49-F238E27FC236}">
                <a16:creationId xmlns:a16="http://schemas.microsoft.com/office/drawing/2014/main" id="{FA27D3A6-337D-458D-B4EE-7C323363BE8A}"/>
              </a:ext>
            </a:extLst>
          </p:cNvPr>
          <p:cNvSpPr/>
          <p:nvPr/>
        </p:nvSpPr>
        <p:spPr>
          <a:xfrm>
            <a:off x="4576984" y="5966772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15">
            <a:extLst>
              <a:ext uri="{FF2B5EF4-FFF2-40B4-BE49-F238E27FC236}">
                <a16:creationId xmlns:a16="http://schemas.microsoft.com/office/drawing/2014/main" id="{7CAD73B8-83A3-4F81-AF75-2B18EA41E8E8}"/>
              </a:ext>
            </a:extLst>
          </p:cNvPr>
          <p:cNvSpPr txBox="1"/>
          <p:nvPr/>
        </p:nvSpPr>
        <p:spPr>
          <a:xfrm>
            <a:off x="4679572" y="5937846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E3E3E3"/>
                </a:solidFill>
                <a:latin typeface="Tw Cen MT" panose="020B0602020104020603" pitchFamily="34" charset="0"/>
              </a:rPr>
              <a:t>D</a:t>
            </a:r>
          </a:p>
        </p:txBody>
      </p:sp>
      <p:sp>
        <p:nvSpPr>
          <p:cNvPr id="95" name="Oval 18">
            <a:extLst>
              <a:ext uri="{FF2B5EF4-FFF2-40B4-BE49-F238E27FC236}">
                <a16:creationId xmlns:a16="http://schemas.microsoft.com/office/drawing/2014/main" id="{905B6489-DA11-47BA-AF93-0999C65DBCFA}"/>
              </a:ext>
            </a:extLst>
          </p:cNvPr>
          <p:cNvSpPr/>
          <p:nvPr/>
        </p:nvSpPr>
        <p:spPr>
          <a:xfrm>
            <a:off x="2766601" y="4760969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19">
            <a:extLst>
              <a:ext uri="{FF2B5EF4-FFF2-40B4-BE49-F238E27FC236}">
                <a16:creationId xmlns:a16="http://schemas.microsoft.com/office/drawing/2014/main" id="{EF7DEB19-74F2-46E2-85B5-D88442A8D334}"/>
              </a:ext>
            </a:extLst>
          </p:cNvPr>
          <p:cNvSpPr txBox="1"/>
          <p:nvPr/>
        </p:nvSpPr>
        <p:spPr>
          <a:xfrm>
            <a:off x="2855374" y="4709784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E3E3E3"/>
                </a:solidFill>
                <a:latin typeface="Tw Cen MT" panose="020B0602020104020603" pitchFamily="34" charset="0"/>
              </a:rPr>
              <a:t>C</a:t>
            </a:r>
          </a:p>
        </p:txBody>
      </p:sp>
      <p:sp>
        <p:nvSpPr>
          <p:cNvPr id="97" name="Oval 14">
            <a:extLst>
              <a:ext uri="{FF2B5EF4-FFF2-40B4-BE49-F238E27FC236}">
                <a16:creationId xmlns:a16="http://schemas.microsoft.com/office/drawing/2014/main" id="{7D46193F-8311-4A39-8C75-C3FD0969575F}"/>
              </a:ext>
            </a:extLst>
          </p:cNvPr>
          <p:cNvSpPr/>
          <p:nvPr/>
        </p:nvSpPr>
        <p:spPr>
          <a:xfrm>
            <a:off x="3991992" y="4717021"/>
            <a:ext cx="588480" cy="615306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15">
            <a:extLst>
              <a:ext uri="{FF2B5EF4-FFF2-40B4-BE49-F238E27FC236}">
                <a16:creationId xmlns:a16="http://schemas.microsoft.com/office/drawing/2014/main" id="{6998A621-7F90-402A-8EFB-AB3147F2CD09}"/>
              </a:ext>
            </a:extLst>
          </p:cNvPr>
          <p:cNvSpPr txBox="1"/>
          <p:nvPr/>
        </p:nvSpPr>
        <p:spPr>
          <a:xfrm>
            <a:off x="4094002" y="469075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E3E3E3"/>
                </a:solidFill>
                <a:latin typeface="Tw Cen MT" panose="020B0602020104020603" pitchFamily="34" charset="0"/>
              </a:rPr>
              <a:t>C</a:t>
            </a:r>
          </a:p>
        </p:txBody>
      </p:sp>
      <p:sp>
        <p:nvSpPr>
          <p:cNvPr id="101" name="Oval 18">
            <a:extLst>
              <a:ext uri="{FF2B5EF4-FFF2-40B4-BE49-F238E27FC236}">
                <a16:creationId xmlns:a16="http://schemas.microsoft.com/office/drawing/2014/main" id="{AC9EB9BC-F4B6-4530-8A52-061BB0B6F1C4}"/>
              </a:ext>
            </a:extLst>
          </p:cNvPr>
          <p:cNvSpPr/>
          <p:nvPr/>
        </p:nvSpPr>
        <p:spPr>
          <a:xfrm>
            <a:off x="3468574" y="5989031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9">
            <a:extLst>
              <a:ext uri="{FF2B5EF4-FFF2-40B4-BE49-F238E27FC236}">
                <a16:creationId xmlns:a16="http://schemas.microsoft.com/office/drawing/2014/main" id="{982712AD-9874-42F3-8F76-C3E903B098B2}"/>
              </a:ext>
            </a:extLst>
          </p:cNvPr>
          <p:cNvSpPr txBox="1"/>
          <p:nvPr/>
        </p:nvSpPr>
        <p:spPr>
          <a:xfrm>
            <a:off x="3557347" y="5937846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E3E3E3"/>
                </a:solidFill>
                <a:latin typeface="Tw Cen MT" panose="020B0602020104020603" pitchFamily="34" charset="0"/>
              </a:rPr>
              <a:t>D</a:t>
            </a:r>
          </a:p>
        </p:txBody>
      </p:sp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258C54FD-C2B2-4465-9F36-044BD88464AB}"/>
              </a:ext>
            </a:extLst>
          </p:cNvPr>
          <p:cNvCxnSpPr>
            <a:stCxn id="3" idx="2"/>
            <a:endCxn id="104" idx="0"/>
          </p:cNvCxnSpPr>
          <p:nvPr/>
        </p:nvCxnSpPr>
        <p:spPr>
          <a:xfrm flipH="1">
            <a:off x="4412251" y="1171317"/>
            <a:ext cx="596537" cy="677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Đường nối Thẳng 102">
            <a:extLst>
              <a:ext uri="{FF2B5EF4-FFF2-40B4-BE49-F238E27FC236}">
                <a16:creationId xmlns:a16="http://schemas.microsoft.com/office/drawing/2014/main" id="{ACCAD35D-760B-41A2-85D2-E9D3D3A305E7}"/>
              </a:ext>
            </a:extLst>
          </p:cNvPr>
          <p:cNvCxnSpPr>
            <a:cxnSpLocks/>
            <a:stCxn id="3" idx="2"/>
            <a:endCxn id="111" idx="0"/>
          </p:cNvCxnSpPr>
          <p:nvPr/>
        </p:nvCxnSpPr>
        <p:spPr>
          <a:xfrm>
            <a:off x="5008788" y="1171317"/>
            <a:ext cx="585382" cy="677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Đường nối Thẳng 120">
            <a:extLst>
              <a:ext uri="{FF2B5EF4-FFF2-40B4-BE49-F238E27FC236}">
                <a16:creationId xmlns:a16="http://schemas.microsoft.com/office/drawing/2014/main" id="{B1D2F2E4-9CF8-4779-A7FE-232F96EF2461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>
          <a:xfrm flipH="1">
            <a:off x="3748999" y="5337090"/>
            <a:ext cx="536655" cy="600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Đường nối Thẳng 122">
            <a:extLst>
              <a:ext uri="{FF2B5EF4-FFF2-40B4-BE49-F238E27FC236}">
                <a16:creationId xmlns:a16="http://schemas.microsoft.com/office/drawing/2014/main" id="{2E219781-FF68-4E5A-BB92-58E0221EBFF1}"/>
              </a:ext>
            </a:extLst>
          </p:cNvPr>
          <p:cNvCxnSpPr>
            <a:cxnSpLocks/>
            <a:stCxn id="100" idx="2"/>
            <a:endCxn id="94" idx="0"/>
          </p:cNvCxnSpPr>
          <p:nvPr/>
        </p:nvCxnSpPr>
        <p:spPr>
          <a:xfrm>
            <a:off x="4285654" y="5337090"/>
            <a:ext cx="585570" cy="600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Đường nối Thẳng 123">
            <a:extLst>
              <a:ext uri="{FF2B5EF4-FFF2-40B4-BE49-F238E27FC236}">
                <a16:creationId xmlns:a16="http://schemas.microsoft.com/office/drawing/2014/main" id="{C0F3539A-C9DB-4140-90F5-9EAC4F79C1A6}"/>
              </a:ext>
            </a:extLst>
          </p:cNvPr>
          <p:cNvCxnSpPr>
            <a:cxnSpLocks/>
            <a:stCxn id="104" idx="2"/>
            <a:endCxn id="114" idx="0"/>
          </p:cNvCxnSpPr>
          <p:nvPr/>
        </p:nvCxnSpPr>
        <p:spPr>
          <a:xfrm flipH="1">
            <a:off x="3759755" y="2494930"/>
            <a:ext cx="652496" cy="807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Đường nối Thẳng 154">
            <a:extLst>
              <a:ext uri="{FF2B5EF4-FFF2-40B4-BE49-F238E27FC236}">
                <a16:creationId xmlns:a16="http://schemas.microsoft.com/office/drawing/2014/main" id="{C6422A7D-9F4A-49B6-AF6A-4672CDE27FAD}"/>
              </a:ext>
            </a:extLst>
          </p:cNvPr>
          <p:cNvCxnSpPr>
            <a:cxnSpLocks/>
            <a:stCxn id="104" idx="2"/>
            <a:endCxn id="82" idx="0"/>
          </p:cNvCxnSpPr>
          <p:nvPr/>
        </p:nvCxnSpPr>
        <p:spPr>
          <a:xfrm>
            <a:off x="4412251" y="2494930"/>
            <a:ext cx="493948" cy="812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Đường nối Thẳng 155">
            <a:extLst>
              <a:ext uri="{FF2B5EF4-FFF2-40B4-BE49-F238E27FC236}">
                <a16:creationId xmlns:a16="http://schemas.microsoft.com/office/drawing/2014/main" id="{729D7FD9-C968-45AC-B676-896AF695C838}"/>
              </a:ext>
            </a:extLst>
          </p:cNvPr>
          <p:cNvCxnSpPr>
            <a:cxnSpLocks/>
            <a:stCxn id="114" idx="2"/>
            <a:endCxn id="96" idx="0"/>
          </p:cNvCxnSpPr>
          <p:nvPr/>
        </p:nvCxnSpPr>
        <p:spPr>
          <a:xfrm flipH="1">
            <a:off x="3047026" y="3948571"/>
            <a:ext cx="712729" cy="761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Đường nối Thẳng 156">
            <a:extLst>
              <a:ext uri="{FF2B5EF4-FFF2-40B4-BE49-F238E27FC236}">
                <a16:creationId xmlns:a16="http://schemas.microsoft.com/office/drawing/2014/main" id="{FE159A7A-BA38-46AE-85A5-FBD868B08014}"/>
              </a:ext>
            </a:extLst>
          </p:cNvPr>
          <p:cNvCxnSpPr>
            <a:cxnSpLocks/>
            <a:stCxn id="114" idx="2"/>
            <a:endCxn id="100" idx="0"/>
          </p:cNvCxnSpPr>
          <p:nvPr/>
        </p:nvCxnSpPr>
        <p:spPr>
          <a:xfrm>
            <a:off x="3759755" y="3948571"/>
            <a:ext cx="525899" cy="74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759BE8F3-37A9-410F-B93D-3130067B119F}"/>
              </a:ext>
            </a:extLst>
          </p:cNvPr>
          <p:cNvSpPr txBox="1"/>
          <p:nvPr/>
        </p:nvSpPr>
        <p:spPr>
          <a:xfrm>
            <a:off x="3165023" y="1860451"/>
            <a:ext cx="1137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-32</a:t>
            </a:r>
          </a:p>
          <a:p>
            <a:r>
              <a:rPr lang="en-US"/>
              <a:t>C = -38</a:t>
            </a:r>
          </a:p>
        </p:txBody>
      </p:sp>
      <p:sp>
        <p:nvSpPr>
          <p:cNvPr id="158" name="Hộp Văn bản 157">
            <a:extLst>
              <a:ext uri="{FF2B5EF4-FFF2-40B4-BE49-F238E27FC236}">
                <a16:creationId xmlns:a16="http://schemas.microsoft.com/office/drawing/2014/main" id="{0E369FFC-74C9-452A-B34F-5A974959A8EE}"/>
              </a:ext>
            </a:extLst>
          </p:cNvPr>
          <p:cNvSpPr txBox="1"/>
          <p:nvPr/>
        </p:nvSpPr>
        <p:spPr>
          <a:xfrm>
            <a:off x="2550707" y="3310437"/>
            <a:ext cx="1137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-32</a:t>
            </a:r>
          </a:p>
          <a:p>
            <a:r>
              <a:rPr lang="en-US"/>
              <a:t>C = -38</a:t>
            </a:r>
          </a:p>
        </p:txBody>
      </p:sp>
      <p:sp>
        <p:nvSpPr>
          <p:cNvPr id="159" name="Hộp Văn bản 158">
            <a:extLst>
              <a:ext uri="{FF2B5EF4-FFF2-40B4-BE49-F238E27FC236}">
                <a16:creationId xmlns:a16="http://schemas.microsoft.com/office/drawing/2014/main" id="{1E0F27CD-78B6-459F-B002-88CC8CD9B19D}"/>
              </a:ext>
            </a:extLst>
          </p:cNvPr>
          <p:cNvSpPr txBox="1"/>
          <p:nvPr/>
        </p:nvSpPr>
        <p:spPr>
          <a:xfrm>
            <a:off x="5988121" y="1858722"/>
            <a:ext cx="1137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-22</a:t>
            </a:r>
          </a:p>
          <a:p>
            <a:r>
              <a:rPr lang="en-US"/>
              <a:t>C = -32</a:t>
            </a:r>
          </a:p>
        </p:txBody>
      </p:sp>
      <p:sp>
        <p:nvSpPr>
          <p:cNvPr id="160" name="Hộp Văn bản 159">
            <a:extLst>
              <a:ext uri="{FF2B5EF4-FFF2-40B4-BE49-F238E27FC236}">
                <a16:creationId xmlns:a16="http://schemas.microsoft.com/office/drawing/2014/main" id="{F6E6DF98-F59D-4429-B010-B29F8191EB05}"/>
              </a:ext>
            </a:extLst>
          </p:cNvPr>
          <p:cNvSpPr txBox="1"/>
          <p:nvPr/>
        </p:nvSpPr>
        <p:spPr>
          <a:xfrm>
            <a:off x="5320429" y="3310437"/>
            <a:ext cx="1137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-22</a:t>
            </a:r>
          </a:p>
          <a:p>
            <a:r>
              <a:rPr lang="en-US"/>
              <a:t>C = -36</a:t>
            </a:r>
          </a:p>
        </p:txBody>
      </p:sp>
      <p:sp>
        <p:nvSpPr>
          <p:cNvPr id="161" name="Hộp Văn bản 160">
            <a:extLst>
              <a:ext uri="{FF2B5EF4-FFF2-40B4-BE49-F238E27FC236}">
                <a16:creationId xmlns:a16="http://schemas.microsoft.com/office/drawing/2014/main" id="{02DD805A-37A4-43EC-98D2-5D6DE08A46B8}"/>
              </a:ext>
            </a:extLst>
          </p:cNvPr>
          <p:cNvSpPr txBox="1"/>
          <p:nvPr/>
        </p:nvSpPr>
        <p:spPr>
          <a:xfrm>
            <a:off x="1763078" y="4685452"/>
            <a:ext cx="1137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-32</a:t>
            </a:r>
          </a:p>
          <a:p>
            <a:r>
              <a:rPr lang="en-US"/>
              <a:t>C = -38</a:t>
            </a:r>
          </a:p>
        </p:txBody>
      </p:sp>
      <p:sp>
        <p:nvSpPr>
          <p:cNvPr id="162" name="Hộp Văn bản 161">
            <a:extLst>
              <a:ext uri="{FF2B5EF4-FFF2-40B4-BE49-F238E27FC236}">
                <a16:creationId xmlns:a16="http://schemas.microsoft.com/office/drawing/2014/main" id="{3DE83703-82F8-4150-8040-D49E51547C37}"/>
              </a:ext>
            </a:extLst>
          </p:cNvPr>
          <p:cNvSpPr txBox="1"/>
          <p:nvPr/>
        </p:nvSpPr>
        <p:spPr>
          <a:xfrm>
            <a:off x="4877868" y="4685451"/>
            <a:ext cx="1137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-38</a:t>
            </a:r>
          </a:p>
          <a:p>
            <a:r>
              <a:rPr lang="en-US"/>
              <a:t>C = -38</a:t>
            </a:r>
          </a:p>
        </p:txBody>
      </p:sp>
      <p:sp>
        <p:nvSpPr>
          <p:cNvPr id="163" name="Hộp Văn bản 162">
            <a:extLst>
              <a:ext uri="{FF2B5EF4-FFF2-40B4-BE49-F238E27FC236}">
                <a16:creationId xmlns:a16="http://schemas.microsoft.com/office/drawing/2014/main" id="{3E41047C-E6FB-4EB9-98B0-4D896420256E}"/>
              </a:ext>
            </a:extLst>
          </p:cNvPr>
          <p:cNvSpPr txBox="1"/>
          <p:nvPr/>
        </p:nvSpPr>
        <p:spPr>
          <a:xfrm>
            <a:off x="2507110" y="5995697"/>
            <a:ext cx="1137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-38</a:t>
            </a:r>
          </a:p>
          <a:p>
            <a:r>
              <a:rPr lang="en-US"/>
              <a:t>C = -38</a:t>
            </a:r>
          </a:p>
        </p:txBody>
      </p:sp>
      <p:sp>
        <p:nvSpPr>
          <p:cNvPr id="164" name="Hộp Văn bản 163">
            <a:extLst>
              <a:ext uri="{FF2B5EF4-FFF2-40B4-BE49-F238E27FC236}">
                <a16:creationId xmlns:a16="http://schemas.microsoft.com/office/drawing/2014/main" id="{14788327-DFDA-45B8-8E9F-547CA1DC2A22}"/>
              </a:ext>
            </a:extLst>
          </p:cNvPr>
          <p:cNvSpPr txBox="1"/>
          <p:nvPr/>
        </p:nvSpPr>
        <p:spPr>
          <a:xfrm>
            <a:off x="5402518" y="5937845"/>
            <a:ext cx="1137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-22</a:t>
            </a:r>
          </a:p>
          <a:p>
            <a:r>
              <a:rPr lang="en-US"/>
              <a:t>C = -20</a:t>
            </a:r>
          </a:p>
        </p:txBody>
      </p:sp>
      <p:sp>
        <p:nvSpPr>
          <p:cNvPr id="165" name="Hộp Văn bản 164">
            <a:extLst>
              <a:ext uri="{FF2B5EF4-FFF2-40B4-BE49-F238E27FC236}">
                <a16:creationId xmlns:a16="http://schemas.microsoft.com/office/drawing/2014/main" id="{A944C15B-4D3B-40E5-A942-E41A6EBEC177}"/>
              </a:ext>
            </a:extLst>
          </p:cNvPr>
          <p:cNvSpPr txBox="1"/>
          <p:nvPr/>
        </p:nvSpPr>
        <p:spPr>
          <a:xfrm>
            <a:off x="3820377" y="520223"/>
            <a:ext cx="1137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-32</a:t>
            </a:r>
          </a:p>
          <a:p>
            <a:r>
              <a:rPr lang="en-US"/>
              <a:t>C = -38</a:t>
            </a:r>
          </a:p>
        </p:txBody>
      </p:sp>
      <p:pic>
        <p:nvPicPr>
          <p:cNvPr id="166" name="Picture 16" descr="Close Window icon">
            <a:extLst>
              <a:ext uri="{FF2B5EF4-FFF2-40B4-BE49-F238E27FC236}">
                <a16:creationId xmlns:a16="http://schemas.microsoft.com/office/drawing/2014/main" id="{1303F325-0441-44EB-9D17-4BAAA718E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69" y="2750261"/>
            <a:ext cx="412590" cy="41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16" descr="Close Window icon">
            <a:extLst>
              <a:ext uri="{FF2B5EF4-FFF2-40B4-BE49-F238E27FC236}">
                <a16:creationId xmlns:a16="http://schemas.microsoft.com/office/drawing/2014/main" id="{4A15BBED-2F70-433C-B944-33F5E6B77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32" y="1329360"/>
            <a:ext cx="417194" cy="41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0" name="Bảng 50">
            <a:extLst>
              <a:ext uri="{FF2B5EF4-FFF2-40B4-BE49-F238E27FC236}">
                <a16:creationId xmlns:a16="http://schemas.microsoft.com/office/drawing/2014/main" id="{94C38385-AD72-40EF-94F7-63EFF31F2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39083"/>
              </p:ext>
            </p:extLst>
          </p:nvPr>
        </p:nvGraphicFramePr>
        <p:xfrm>
          <a:off x="7677035" y="317595"/>
          <a:ext cx="42507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151">
                  <a:extLst>
                    <a:ext uri="{9D8B030D-6E8A-4147-A177-3AD203B41FA5}">
                      <a16:colId xmlns:a16="http://schemas.microsoft.com/office/drawing/2014/main" val="776327757"/>
                    </a:ext>
                  </a:extLst>
                </a:gridCol>
                <a:gridCol w="850151">
                  <a:extLst>
                    <a:ext uri="{9D8B030D-6E8A-4147-A177-3AD203B41FA5}">
                      <a16:colId xmlns:a16="http://schemas.microsoft.com/office/drawing/2014/main" val="1796574531"/>
                    </a:ext>
                  </a:extLst>
                </a:gridCol>
                <a:gridCol w="850151">
                  <a:extLst>
                    <a:ext uri="{9D8B030D-6E8A-4147-A177-3AD203B41FA5}">
                      <a16:colId xmlns:a16="http://schemas.microsoft.com/office/drawing/2014/main" val="2685568547"/>
                    </a:ext>
                  </a:extLst>
                </a:gridCol>
                <a:gridCol w="850151">
                  <a:extLst>
                    <a:ext uri="{9D8B030D-6E8A-4147-A177-3AD203B41FA5}">
                      <a16:colId xmlns:a16="http://schemas.microsoft.com/office/drawing/2014/main" val="1692349545"/>
                    </a:ext>
                  </a:extLst>
                </a:gridCol>
                <a:gridCol w="850151">
                  <a:extLst>
                    <a:ext uri="{9D8B030D-6E8A-4147-A177-3AD203B41FA5}">
                      <a16:colId xmlns:a16="http://schemas.microsoft.com/office/drawing/2014/main" val="1354514062"/>
                    </a:ext>
                  </a:extLst>
                </a:gridCol>
              </a:tblGrid>
              <a:tr h="3007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85238"/>
                  </a:ext>
                </a:extLst>
              </a:tr>
              <a:tr h="300737">
                <a:tc>
                  <a:txBody>
                    <a:bodyPr/>
                    <a:lstStyle/>
                    <a:p>
                      <a:r>
                        <a:rPr lang="en-US"/>
                        <a:t>Profit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325880"/>
                  </a:ext>
                </a:extLst>
              </a:tr>
              <a:tr h="300737">
                <a:tc>
                  <a:txBody>
                    <a:bodyPr/>
                    <a:lstStyle/>
                    <a:p>
                      <a:r>
                        <a:rPr lang="en-US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35571"/>
                  </a:ext>
                </a:extLst>
              </a:tr>
            </a:tbl>
          </a:graphicData>
        </a:graphic>
      </p:graphicFrame>
      <p:graphicFrame>
        <p:nvGraphicFramePr>
          <p:cNvPr id="52" name="Bảng 52">
            <a:extLst>
              <a:ext uri="{FF2B5EF4-FFF2-40B4-BE49-F238E27FC236}">
                <a16:creationId xmlns:a16="http://schemas.microsoft.com/office/drawing/2014/main" id="{3E760571-295C-43F2-A8F4-3831F055E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03432"/>
              </p:ext>
            </p:extLst>
          </p:nvPr>
        </p:nvGraphicFramePr>
        <p:xfrm>
          <a:off x="7502635" y="3070381"/>
          <a:ext cx="1761732" cy="275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244">
                  <a:extLst>
                    <a:ext uri="{9D8B030D-6E8A-4147-A177-3AD203B41FA5}">
                      <a16:colId xmlns:a16="http://schemas.microsoft.com/office/drawing/2014/main" val="1119472719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499286120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4215046964"/>
                    </a:ext>
                  </a:extLst>
                </a:gridCol>
              </a:tblGrid>
              <a:tr h="688380"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78476"/>
                  </a:ext>
                </a:extLst>
              </a:tr>
              <a:tr h="688380"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805330"/>
                  </a:ext>
                </a:extLst>
              </a:tr>
              <a:tr h="68838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127961"/>
                  </a:ext>
                </a:extLst>
              </a:tr>
              <a:tr h="688380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550611"/>
                  </a:ext>
                </a:extLst>
              </a:tr>
            </a:tbl>
          </a:graphicData>
        </a:graphic>
      </p:graphicFrame>
      <p:sp>
        <p:nvSpPr>
          <p:cNvPr id="55" name="Ngoặc móc Phải 54">
            <a:extLst>
              <a:ext uri="{FF2B5EF4-FFF2-40B4-BE49-F238E27FC236}">
                <a16:creationId xmlns:a16="http://schemas.microsoft.com/office/drawing/2014/main" id="{8A195E93-8F46-440B-A105-32E4158A0C61}"/>
              </a:ext>
            </a:extLst>
          </p:cNvPr>
          <p:cNvSpPr/>
          <p:nvPr/>
        </p:nvSpPr>
        <p:spPr>
          <a:xfrm>
            <a:off x="9332453" y="3738414"/>
            <a:ext cx="483068" cy="20854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ộp Văn bản 55">
            <a:extLst>
              <a:ext uri="{FF2B5EF4-FFF2-40B4-BE49-F238E27FC236}">
                <a16:creationId xmlns:a16="http://schemas.microsoft.com/office/drawing/2014/main" id="{30586E88-D0D5-4C9F-8094-B421B964B836}"/>
              </a:ext>
            </a:extLst>
          </p:cNvPr>
          <p:cNvSpPr txBox="1"/>
          <p:nvPr/>
        </p:nvSpPr>
        <p:spPr>
          <a:xfrm>
            <a:off x="9883607" y="4596491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-32</a:t>
            </a:r>
          </a:p>
        </p:txBody>
      </p:sp>
      <p:sp>
        <p:nvSpPr>
          <p:cNvPr id="170" name="Ngoặc móc Phải 169">
            <a:extLst>
              <a:ext uri="{FF2B5EF4-FFF2-40B4-BE49-F238E27FC236}">
                <a16:creationId xmlns:a16="http://schemas.microsoft.com/office/drawing/2014/main" id="{4233E216-683A-4CD8-A0C3-6F420FBBCD4E}"/>
              </a:ext>
            </a:extLst>
          </p:cNvPr>
          <p:cNvSpPr/>
          <p:nvPr/>
        </p:nvSpPr>
        <p:spPr>
          <a:xfrm>
            <a:off x="10527497" y="3070381"/>
            <a:ext cx="483068" cy="27535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Hộp Văn bản 171">
            <a:extLst>
              <a:ext uri="{FF2B5EF4-FFF2-40B4-BE49-F238E27FC236}">
                <a16:creationId xmlns:a16="http://schemas.microsoft.com/office/drawing/2014/main" id="{BAC1D2FC-7EA2-49F4-BFBF-BB4165B987D2}"/>
              </a:ext>
            </a:extLst>
          </p:cNvPr>
          <p:cNvSpPr txBox="1"/>
          <p:nvPr/>
        </p:nvSpPr>
        <p:spPr>
          <a:xfrm>
            <a:off x="11062609" y="4262475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= -38</a:t>
            </a:r>
          </a:p>
        </p:txBody>
      </p:sp>
      <p:sp>
        <p:nvSpPr>
          <p:cNvPr id="51" name="Hộp Văn bản 50">
            <a:extLst>
              <a:ext uri="{FF2B5EF4-FFF2-40B4-BE49-F238E27FC236}">
                <a16:creationId xmlns:a16="http://schemas.microsoft.com/office/drawing/2014/main" id="{4145E957-8DC5-48D8-8E87-677263F9AE64}"/>
              </a:ext>
            </a:extLst>
          </p:cNvPr>
          <p:cNvSpPr txBox="1"/>
          <p:nvPr/>
        </p:nvSpPr>
        <p:spPr>
          <a:xfrm>
            <a:off x="8393815" y="1854516"/>
            <a:ext cx="247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→ with fractional</a:t>
            </a:r>
          </a:p>
          <a:p>
            <a:r>
              <a:rPr lang="en-US"/>
              <a:t>C → without fractional</a:t>
            </a:r>
          </a:p>
        </p:txBody>
      </p:sp>
      <p:pic>
        <p:nvPicPr>
          <p:cNvPr id="67" name="Hình ảnh 66" descr="Ảnh có chứa bản đồ&#10;&#10;Mô tả được tạo tự động">
            <a:extLst>
              <a:ext uri="{FF2B5EF4-FFF2-40B4-BE49-F238E27FC236}">
                <a16:creationId xmlns:a16="http://schemas.microsoft.com/office/drawing/2014/main" id="{B24F66B6-914D-491D-94AE-65615B7D0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282" y="4044268"/>
            <a:ext cx="1158534" cy="805746"/>
          </a:xfrm>
          <a:prstGeom prst="rect">
            <a:avLst/>
          </a:prstGeom>
        </p:spPr>
      </p:pic>
      <p:graphicFrame>
        <p:nvGraphicFramePr>
          <p:cNvPr id="68" name="Bảng 68">
            <a:extLst>
              <a:ext uri="{FF2B5EF4-FFF2-40B4-BE49-F238E27FC236}">
                <a16:creationId xmlns:a16="http://schemas.microsoft.com/office/drawing/2014/main" id="{F6F6155C-5809-4065-A0A1-1EF7D6848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067328"/>
              </p:ext>
            </p:extLst>
          </p:nvPr>
        </p:nvGraphicFramePr>
        <p:xfrm>
          <a:off x="7492321" y="3062295"/>
          <a:ext cx="1761732" cy="2085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244">
                  <a:extLst>
                    <a:ext uri="{9D8B030D-6E8A-4147-A177-3AD203B41FA5}">
                      <a16:colId xmlns:a16="http://schemas.microsoft.com/office/drawing/2014/main" val="1570026387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2185998142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2140725880"/>
                    </a:ext>
                  </a:extLst>
                </a:gridCol>
              </a:tblGrid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4263"/>
                  </a:ext>
                </a:extLst>
              </a:tr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449699"/>
                  </a:ext>
                </a:extLst>
              </a:tr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27062"/>
                  </a:ext>
                </a:extLst>
              </a:tr>
            </a:tbl>
          </a:graphicData>
        </a:graphic>
      </p:graphicFrame>
      <p:sp>
        <p:nvSpPr>
          <p:cNvPr id="69" name="Ngoặc móc Phải 68">
            <a:extLst>
              <a:ext uri="{FF2B5EF4-FFF2-40B4-BE49-F238E27FC236}">
                <a16:creationId xmlns:a16="http://schemas.microsoft.com/office/drawing/2014/main" id="{55B4804E-0257-4F96-9EE6-9544F33DBCE1}"/>
              </a:ext>
            </a:extLst>
          </p:cNvPr>
          <p:cNvSpPr/>
          <p:nvPr/>
        </p:nvSpPr>
        <p:spPr>
          <a:xfrm>
            <a:off x="9332453" y="3738414"/>
            <a:ext cx="499110" cy="14174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Hộp Văn bản 182">
            <a:extLst>
              <a:ext uri="{FF2B5EF4-FFF2-40B4-BE49-F238E27FC236}">
                <a16:creationId xmlns:a16="http://schemas.microsoft.com/office/drawing/2014/main" id="{3DDD9BB5-0628-46C6-A297-4FE0EC5180BE}"/>
              </a:ext>
            </a:extLst>
          </p:cNvPr>
          <p:cNvSpPr txBox="1"/>
          <p:nvPr/>
        </p:nvSpPr>
        <p:spPr>
          <a:xfrm>
            <a:off x="9883607" y="4264084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-22</a:t>
            </a:r>
          </a:p>
        </p:txBody>
      </p:sp>
      <p:sp>
        <p:nvSpPr>
          <p:cNvPr id="77" name="Ngoặc móc Phải 76">
            <a:extLst>
              <a:ext uri="{FF2B5EF4-FFF2-40B4-BE49-F238E27FC236}">
                <a16:creationId xmlns:a16="http://schemas.microsoft.com/office/drawing/2014/main" id="{92A2459B-0A11-4CC8-A00E-9C7A4025871E}"/>
              </a:ext>
            </a:extLst>
          </p:cNvPr>
          <p:cNvSpPr/>
          <p:nvPr/>
        </p:nvSpPr>
        <p:spPr>
          <a:xfrm>
            <a:off x="10527497" y="3062295"/>
            <a:ext cx="470916" cy="2093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Hộp Văn bản 183">
            <a:extLst>
              <a:ext uri="{FF2B5EF4-FFF2-40B4-BE49-F238E27FC236}">
                <a16:creationId xmlns:a16="http://schemas.microsoft.com/office/drawing/2014/main" id="{46633212-F873-42E7-A247-9C53C25E3295}"/>
              </a:ext>
            </a:extLst>
          </p:cNvPr>
          <p:cNvSpPr txBox="1"/>
          <p:nvPr/>
        </p:nvSpPr>
        <p:spPr>
          <a:xfrm>
            <a:off x="11062609" y="3920318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= -32</a:t>
            </a:r>
          </a:p>
        </p:txBody>
      </p:sp>
      <p:graphicFrame>
        <p:nvGraphicFramePr>
          <p:cNvPr id="190" name="Bảng 68">
            <a:extLst>
              <a:ext uri="{FF2B5EF4-FFF2-40B4-BE49-F238E27FC236}">
                <a16:creationId xmlns:a16="http://schemas.microsoft.com/office/drawing/2014/main" id="{93760986-E835-4BE5-9BAA-21B28DF31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507482"/>
              </p:ext>
            </p:extLst>
          </p:nvPr>
        </p:nvGraphicFramePr>
        <p:xfrm>
          <a:off x="7512949" y="3053165"/>
          <a:ext cx="1761732" cy="2085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244">
                  <a:extLst>
                    <a:ext uri="{9D8B030D-6E8A-4147-A177-3AD203B41FA5}">
                      <a16:colId xmlns:a16="http://schemas.microsoft.com/office/drawing/2014/main" val="1570026387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2185998142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2140725880"/>
                    </a:ext>
                  </a:extLst>
                </a:gridCol>
              </a:tblGrid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4263"/>
                  </a:ext>
                </a:extLst>
              </a:tr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449699"/>
                  </a:ext>
                </a:extLst>
              </a:tr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27062"/>
                  </a:ext>
                </a:extLst>
              </a:tr>
            </a:tbl>
          </a:graphicData>
        </a:graphic>
      </p:graphicFrame>
      <p:sp>
        <p:nvSpPr>
          <p:cNvPr id="191" name="Ngoặc móc Phải 190">
            <a:extLst>
              <a:ext uri="{FF2B5EF4-FFF2-40B4-BE49-F238E27FC236}">
                <a16:creationId xmlns:a16="http://schemas.microsoft.com/office/drawing/2014/main" id="{23FBD68F-2268-4CE4-9021-5F5A13AFCF5E}"/>
              </a:ext>
            </a:extLst>
          </p:cNvPr>
          <p:cNvSpPr/>
          <p:nvPr/>
        </p:nvSpPr>
        <p:spPr>
          <a:xfrm>
            <a:off x="9353081" y="3729284"/>
            <a:ext cx="499110" cy="14174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Hộp Văn bản 191">
            <a:extLst>
              <a:ext uri="{FF2B5EF4-FFF2-40B4-BE49-F238E27FC236}">
                <a16:creationId xmlns:a16="http://schemas.microsoft.com/office/drawing/2014/main" id="{7CAD99B1-4A85-444A-BF25-23DFD8870460}"/>
              </a:ext>
            </a:extLst>
          </p:cNvPr>
          <p:cNvSpPr txBox="1"/>
          <p:nvPr/>
        </p:nvSpPr>
        <p:spPr>
          <a:xfrm>
            <a:off x="9904235" y="4254954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-22</a:t>
            </a:r>
          </a:p>
        </p:txBody>
      </p:sp>
      <p:sp>
        <p:nvSpPr>
          <p:cNvPr id="193" name="Ngoặc móc Phải 192">
            <a:extLst>
              <a:ext uri="{FF2B5EF4-FFF2-40B4-BE49-F238E27FC236}">
                <a16:creationId xmlns:a16="http://schemas.microsoft.com/office/drawing/2014/main" id="{920B92CB-6243-4BAD-A974-9E7B46A1DC9B}"/>
              </a:ext>
            </a:extLst>
          </p:cNvPr>
          <p:cNvSpPr/>
          <p:nvPr/>
        </p:nvSpPr>
        <p:spPr>
          <a:xfrm>
            <a:off x="10548125" y="3053165"/>
            <a:ext cx="470916" cy="2093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Hộp Văn bản 193">
            <a:extLst>
              <a:ext uri="{FF2B5EF4-FFF2-40B4-BE49-F238E27FC236}">
                <a16:creationId xmlns:a16="http://schemas.microsoft.com/office/drawing/2014/main" id="{C963705D-8634-426A-A0BA-43CD90397133}"/>
              </a:ext>
            </a:extLst>
          </p:cNvPr>
          <p:cNvSpPr txBox="1"/>
          <p:nvPr/>
        </p:nvSpPr>
        <p:spPr>
          <a:xfrm>
            <a:off x="11083237" y="3911188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= -36</a:t>
            </a:r>
          </a:p>
        </p:txBody>
      </p:sp>
      <p:sp>
        <p:nvSpPr>
          <p:cNvPr id="200" name="Ngoặc móc Phải 199">
            <a:extLst>
              <a:ext uri="{FF2B5EF4-FFF2-40B4-BE49-F238E27FC236}">
                <a16:creationId xmlns:a16="http://schemas.microsoft.com/office/drawing/2014/main" id="{C1A4F48D-05AA-491F-9334-9701377FE505}"/>
              </a:ext>
            </a:extLst>
          </p:cNvPr>
          <p:cNvSpPr/>
          <p:nvPr/>
        </p:nvSpPr>
        <p:spPr>
          <a:xfrm>
            <a:off x="10548125" y="3083946"/>
            <a:ext cx="470916" cy="2093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1" name="Bảng 68">
            <a:extLst>
              <a:ext uri="{FF2B5EF4-FFF2-40B4-BE49-F238E27FC236}">
                <a16:creationId xmlns:a16="http://schemas.microsoft.com/office/drawing/2014/main" id="{E651BAB3-1594-4512-AF81-A232B0BD6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454959"/>
              </p:ext>
            </p:extLst>
          </p:nvPr>
        </p:nvGraphicFramePr>
        <p:xfrm>
          <a:off x="7533577" y="3074816"/>
          <a:ext cx="1761732" cy="2085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244">
                  <a:extLst>
                    <a:ext uri="{9D8B030D-6E8A-4147-A177-3AD203B41FA5}">
                      <a16:colId xmlns:a16="http://schemas.microsoft.com/office/drawing/2014/main" val="1570026387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2185998142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2140725880"/>
                    </a:ext>
                  </a:extLst>
                </a:gridCol>
              </a:tblGrid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4263"/>
                  </a:ext>
                </a:extLst>
              </a:tr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449699"/>
                  </a:ext>
                </a:extLst>
              </a:tr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27062"/>
                  </a:ext>
                </a:extLst>
              </a:tr>
            </a:tbl>
          </a:graphicData>
        </a:graphic>
      </p:graphicFrame>
      <p:sp>
        <p:nvSpPr>
          <p:cNvPr id="202" name="Ngoặc móc Phải 201">
            <a:extLst>
              <a:ext uri="{FF2B5EF4-FFF2-40B4-BE49-F238E27FC236}">
                <a16:creationId xmlns:a16="http://schemas.microsoft.com/office/drawing/2014/main" id="{E77096E2-7633-4EE6-AB7B-2E4FADD8CFC0}"/>
              </a:ext>
            </a:extLst>
          </p:cNvPr>
          <p:cNvSpPr/>
          <p:nvPr/>
        </p:nvSpPr>
        <p:spPr>
          <a:xfrm>
            <a:off x="9373709" y="3750935"/>
            <a:ext cx="499110" cy="14174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Hộp Văn bản 202">
            <a:extLst>
              <a:ext uri="{FF2B5EF4-FFF2-40B4-BE49-F238E27FC236}">
                <a16:creationId xmlns:a16="http://schemas.microsoft.com/office/drawing/2014/main" id="{665B6979-A6D7-4863-BD50-7DFFAB1B959A}"/>
              </a:ext>
            </a:extLst>
          </p:cNvPr>
          <p:cNvSpPr txBox="1"/>
          <p:nvPr/>
        </p:nvSpPr>
        <p:spPr>
          <a:xfrm>
            <a:off x="9924863" y="4276605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-38</a:t>
            </a:r>
          </a:p>
        </p:txBody>
      </p:sp>
      <p:sp>
        <p:nvSpPr>
          <p:cNvPr id="204" name="Hộp Văn bản 203">
            <a:extLst>
              <a:ext uri="{FF2B5EF4-FFF2-40B4-BE49-F238E27FC236}">
                <a16:creationId xmlns:a16="http://schemas.microsoft.com/office/drawing/2014/main" id="{39F48E14-524E-40F8-8476-45B712950A76}"/>
              </a:ext>
            </a:extLst>
          </p:cNvPr>
          <p:cNvSpPr txBox="1"/>
          <p:nvPr/>
        </p:nvSpPr>
        <p:spPr>
          <a:xfrm>
            <a:off x="11103865" y="3932839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= -38</a:t>
            </a:r>
          </a:p>
        </p:txBody>
      </p:sp>
      <p:sp>
        <p:nvSpPr>
          <p:cNvPr id="205" name="Ngoặc móc Phải 204">
            <a:extLst>
              <a:ext uri="{FF2B5EF4-FFF2-40B4-BE49-F238E27FC236}">
                <a16:creationId xmlns:a16="http://schemas.microsoft.com/office/drawing/2014/main" id="{A3378378-DA5F-4892-8B62-1852948443F4}"/>
              </a:ext>
            </a:extLst>
          </p:cNvPr>
          <p:cNvSpPr/>
          <p:nvPr/>
        </p:nvSpPr>
        <p:spPr>
          <a:xfrm>
            <a:off x="10537811" y="3081695"/>
            <a:ext cx="470916" cy="2093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Ngoặc móc Phải 211">
            <a:extLst>
              <a:ext uri="{FF2B5EF4-FFF2-40B4-BE49-F238E27FC236}">
                <a16:creationId xmlns:a16="http://schemas.microsoft.com/office/drawing/2014/main" id="{FCAA14AA-463C-41CB-857C-EE33A12C529C}"/>
              </a:ext>
            </a:extLst>
          </p:cNvPr>
          <p:cNvSpPr/>
          <p:nvPr/>
        </p:nvSpPr>
        <p:spPr>
          <a:xfrm>
            <a:off x="9322139" y="3711682"/>
            <a:ext cx="499110" cy="14174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3" name="Bảng 68">
            <a:extLst>
              <a:ext uri="{FF2B5EF4-FFF2-40B4-BE49-F238E27FC236}">
                <a16:creationId xmlns:a16="http://schemas.microsoft.com/office/drawing/2014/main" id="{F5D4A730-4879-42EF-8D8D-7B0311D6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435761"/>
              </p:ext>
            </p:extLst>
          </p:nvPr>
        </p:nvGraphicFramePr>
        <p:xfrm>
          <a:off x="7502635" y="3057214"/>
          <a:ext cx="1761732" cy="2085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244">
                  <a:extLst>
                    <a:ext uri="{9D8B030D-6E8A-4147-A177-3AD203B41FA5}">
                      <a16:colId xmlns:a16="http://schemas.microsoft.com/office/drawing/2014/main" val="1570026387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2185998142"/>
                    </a:ext>
                  </a:extLst>
                </a:gridCol>
                <a:gridCol w="587244">
                  <a:extLst>
                    <a:ext uri="{9D8B030D-6E8A-4147-A177-3AD203B41FA5}">
                      <a16:colId xmlns:a16="http://schemas.microsoft.com/office/drawing/2014/main" val="2140725880"/>
                    </a:ext>
                  </a:extLst>
                </a:gridCol>
              </a:tblGrid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4263"/>
                  </a:ext>
                </a:extLst>
              </a:tr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449699"/>
                  </a:ext>
                </a:extLst>
              </a:tr>
              <a:tr h="695162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27062"/>
                  </a:ext>
                </a:extLst>
              </a:tr>
            </a:tbl>
          </a:graphicData>
        </a:graphic>
      </p:graphicFrame>
      <p:sp>
        <p:nvSpPr>
          <p:cNvPr id="214" name="Hộp Văn bản 213">
            <a:extLst>
              <a:ext uri="{FF2B5EF4-FFF2-40B4-BE49-F238E27FC236}">
                <a16:creationId xmlns:a16="http://schemas.microsoft.com/office/drawing/2014/main" id="{882108A5-F709-46BC-8484-33DD0BF7593D}"/>
              </a:ext>
            </a:extLst>
          </p:cNvPr>
          <p:cNvSpPr txBox="1"/>
          <p:nvPr/>
        </p:nvSpPr>
        <p:spPr>
          <a:xfrm>
            <a:off x="9893921" y="4259003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-38</a:t>
            </a:r>
          </a:p>
        </p:txBody>
      </p:sp>
      <p:sp>
        <p:nvSpPr>
          <p:cNvPr id="215" name="Hộp Văn bản 214">
            <a:extLst>
              <a:ext uri="{FF2B5EF4-FFF2-40B4-BE49-F238E27FC236}">
                <a16:creationId xmlns:a16="http://schemas.microsoft.com/office/drawing/2014/main" id="{37B6C423-7805-4EE3-99D0-6D53C25D02A9}"/>
              </a:ext>
            </a:extLst>
          </p:cNvPr>
          <p:cNvSpPr txBox="1"/>
          <p:nvPr/>
        </p:nvSpPr>
        <p:spPr>
          <a:xfrm>
            <a:off x="11072923" y="3915237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= -38</a:t>
            </a:r>
          </a:p>
        </p:txBody>
      </p:sp>
      <p:sp>
        <p:nvSpPr>
          <p:cNvPr id="216" name="Ngoặc móc Phải 215">
            <a:extLst>
              <a:ext uri="{FF2B5EF4-FFF2-40B4-BE49-F238E27FC236}">
                <a16:creationId xmlns:a16="http://schemas.microsoft.com/office/drawing/2014/main" id="{90F0A662-FDB8-48BD-BA2E-CFAD2EB8BE69}"/>
              </a:ext>
            </a:extLst>
          </p:cNvPr>
          <p:cNvSpPr/>
          <p:nvPr/>
        </p:nvSpPr>
        <p:spPr>
          <a:xfrm>
            <a:off x="10506869" y="3064093"/>
            <a:ext cx="470916" cy="2093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3" name="Bảng 83">
            <a:extLst>
              <a:ext uri="{FF2B5EF4-FFF2-40B4-BE49-F238E27FC236}">
                <a16:creationId xmlns:a16="http://schemas.microsoft.com/office/drawing/2014/main" id="{C5751A5D-BDB0-4A25-80D7-75B4C474D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816639"/>
              </p:ext>
            </p:extLst>
          </p:nvPr>
        </p:nvGraphicFramePr>
        <p:xfrm>
          <a:off x="7510753" y="3778371"/>
          <a:ext cx="1753614" cy="136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538">
                  <a:extLst>
                    <a:ext uri="{9D8B030D-6E8A-4147-A177-3AD203B41FA5}">
                      <a16:colId xmlns:a16="http://schemas.microsoft.com/office/drawing/2014/main" val="1654890100"/>
                    </a:ext>
                  </a:extLst>
                </a:gridCol>
                <a:gridCol w="584538">
                  <a:extLst>
                    <a:ext uri="{9D8B030D-6E8A-4147-A177-3AD203B41FA5}">
                      <a16:colId xmlns:a16="http://schemas.microsoft.com/office/drawing/2014/main" val="2105252273"/>
                    </a:ext>
                  </a:extLst>
                </a:gridCol>
                <a:gridCol w="584538">
                  <a:extLst>
                    <a:ext uri="{9D8B030D-6E8A-4147-A177-3AD203B41FA5}">
                      <a16:colId xmlns:a16="http://schemas.microsoft.com/office/drawing/2014/main" val="1326264343"/>
                    </a:ext>
                  </a:extLst>
                </a:gridCol>
              </a:tblGrid>
              <a:tr h="68014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98025"/>
                  </a:ext>
                </a:extLst>
              </a:tr>
              <a:tr h="680140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409937"/>
                  </a:ext>
                </a:extLst>
              </a:tr>
            </a:tbl>
          </a:graphicData>
        </a:graphic>
      </p:graphicFrame>
      <p:sp>
        <p:nvSpPr>
          <p:cNvPr id="84" name="Ngoặc móc Phải 83">
            <a:extLst>
              <a:ext uri="{FF2B5EF4-FFF2-40B4-BE49-F238E27FC236}">
                <a16:creationId xmlns:a16="http://schemas.microsoft.com/office/drawing/2014/main" id="{528E8FD4-8DD2-4834-AB43-6C24BD684A40}"/>
              </a:ext>
            </a:extLst>
          </p:cNvPr>
          <p:cNvSpPr/>
          <p:nvPr/>
        </p:nvSpPr>
        <p:spPr>
          <a:xfrm>
            <a:off x="9371871" y="3729284"/>
            <a:ext cx="386963" cy="14171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ộp Văn bản 84">
            <a:extLst>
              <a:ext uri="{FF2B5EF4-FFF2-40B4-BE49-F238E27FC236}">
                <a16:creationId xmlns:a16="http://schemas.microsoft.com/office/drawing/2014/main" id="{E771C1E6-7CF6-48C0-9DAE-3D1B84C0192A}"/>
              </a:ext>
            </a:extLst>
          </p:cNvPr>
          <p:cNvSpPr txBox="1"/>
          <p:nvPr/>
        </p:nvSpPr>
        <p:spPr>
          <a:xfrm>
            <a:off x="9876046" y="4331380"/>
            <a:ext cx="909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 -20</a:t>
            </a:r>
          </a:p>
          <a:p>
            <a:r>
              <a:rPr lang="en-US"/>
              <a:t>C = -20</a:t>
            </a:r>
          </a:p>
        </p:txBody>
      </p:sp>
      <p:sp>
        <p:nvSpPr>
          <p:cNvPr id="87" name="Hình Bầu dục 86">
            <a:extLst>
              <a:ext uri="{FF2B5EF4-FFF2-40B4-BE49-F238E27FC236}">
                <a16:creationId xmlns:a16="http://schemas.microsoft.com/office/drawing/2014/main" id="{650C2C53-FD55-4E2A-B2A7-830983324E02}"/>
              </a:ext>
            </a:extLst>
          </p:cNvPr>
          <p:cNvSpPr/>
          <p:nvPr/>
        </p:nvSpPr>
        <p:spPr>
          <a:xfrm>
            <a:off x="950819" y="520223"/>
            <a:ext cx="2101662" cy="646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Global U = ∞</a:t>
            </a:r>
          </a:p>
        </p:txBody>
      </p:sp>
      <p:sp>
        <p:nvSpPr>
          <p:cNvPr id="88" name="Hình Bầu dục 87">
            <a:extLst>
              <a:ext uri="{FF2B5EF4-FFF2-40B4-BE49-F238E27FC236}">
                <a16:creationId xmlns:a16="http://schemas.microsoft.com/office/drawing/2014/main" id="{60C1DD6D-A9D2-4060-B5D0-07D0E789A522}"/>
              </a:ext>
            </a:extLst>
          </p:cNvPr>
          <p:cNvSpPr/>
          <p:nvPr/>
        </p:nvSpPr>
        <p:spPr>
          <a:xfrm>
            <a:off x="851388" y="481441"/>
            <a:ext cx="2289632" cy="759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Global U = -32</a:t>
            </a:r>
          </a:p>
        </p:txBody>
      </p:sp>
      <p:sp>
        <p:nvSpPr>
          <p:cNvPr id="89" name="Hình Bầu dục 88">
            <a:extLst>
              <a:ext uri="{FF2B5EF4-FFF2-40B4-BE49-F238E27FC236}">
                <a16:creationId xmlns:a16="http://schemas.microsoft.com/office/drawing/2014/main" id="{39A4B57E-5A06-4707-B63A-BA4B2676C8A0}"/>
              </a:ext>
            </a:extLst>
          </p:cNvPr>
          <p:cNvSpPr/>
          <p:nvPr/>
        </p:nvSpPr>
        <p:spPr>
          <a:xfrm>
            <a:off x="851388" y="486259"/>
            <a:ext cx="2289632" cy="759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Global U = -38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6EB5C510-CF94-4288-B80A-FACB2D020756}"/>
              </a:ext>
            </a:extLst>
          </p:cNvPr>
          <p:cNvSpPr/>
          <p:nvPr/>
        </p:nvSpPr>
        <p:spPr>
          <a:xfrm>
            <a:off x="9264367" y="1476180"/>
            <a:ext cx="1076031" cy="429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 = 15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90A7123-31D3-4D71-875F-5F9370CE7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24824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6" grpId="1" animBg="1"/>
      <p:bldP spid="197" grpId="0"/>
      <p:bldP spid="197" grpId="1"/>
      <p:bldP spid="198" grpId="0" animBg="1"/>
      <p:bldP spid="198" grpId="1" animBg="1"/>
      <p:bldP spid="199" grpId="0"/>
      <p:bldP spid="199" grpId="1"/>
      <p:bldP spid="2" grpId="0" animBg="1"/>
      <p:bldP spid="3" grpId="0"/>
      <p:bldP spid="81" grpId="0" animBg="1"/>
      <p:bldP spid="82" grpId="0"/>
      <p:bldP spid="99" grpId="0" animBg="1"/>
      <p:bldP spid="104" grpId="0"/>
      <p:bldP spid="110" grpId="0" animBg="1"/>
      <p:bldP spid="111" grpId="0"/>
      <p:bldP spid="113" grpId="0" animBg="1"/>
      <p:bldP spid="114" grpId="0"/>
      <p:bldP spid="93" grpId="0" animBg="1"/>
      <p:bldP spid="94" grpId="0"/>
      <p:bldP spid="95" grpId="0" animBg="1"/>
      <p:bldP spid="96" grpId="0"/>
      <p:bldP spid="97" grpId="0" animBg="1"/>
      <p:bldP spid="100" grpId="0"/>
      <p:bldP spid="101" grpId="0" animBg="1"/>
      <p:bldP spid="102" grpId="0"/>
      <p:bldP spid="41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6" grpId="0"/>
      <p:bldP spid="56" grpId="1"/>
      <p:bldP spid="56" grpId="2"/>
      <p:bldP spid="56" grpId="3"/>
      <p:bldP spid="56" grpId="4"/>
      <p:bldP spid="56" grpId="5"/>
      <p:bldP spid="170" grpId="0" animBg="1"/>
      <p:bldP spid="170" grpId="1" animBg="1"/>
      <p:bldP spid="170" grpId="2" animBg="1"/>
      <p:bldP spid="170" grpId="3" animBg="1"/>
      <p:bldP spid="170" grpId="4" animBg="1"/>
      <p:bldP spid="170" grpId="5" animBg="1"/>
      <p:bldP spid="172" grpId="0"/>
      <p:bldP spid="172" grpId="1"/>
      <p:bldP spid="172" grpId="2"/>
      <p:bldP spid="172" grpId="3"/>
      <p:bldP spid="172" grpId="4"/>
      <p:bldP spid="172" grpId="5"/>
      <p:bldP spid="51" grpId="0"/>
      <p:bldP spid="69" grpId="0" animBg="1"/>
      <p:bldP spid="69" grpId="1" animBg="1"/>
      <p:bldP spid="183" grpId="0"/>
      <p:bldP spid="183" grpId="1"/>
      <p:bldP spid="183" grpId="2"/>
      <p:bldP spid="183" grpId="3"/>
      <p:bldP spid="183" grpId="4"/>
      <p:bldP spid="183" grpId="5"/>
      <p:bldP spid="77" grpId="0" animBg="1"/>
      <p:bldP spid="77" grpId="1" animBg="1"/>
      <p:bldP spid="184" grpId="0"/>
      <p:bldP spid="184" grpId="1"/>
      <p:bldP spid="184" grpId="2"/>
      <p:bldP spid="184" grpId="3"/>
      <p:bldP spid="184" grpId="4"/>
      <p:bldP spid="184" grpId="5"/>
      <p:bldP spid="191" grpId="0" animBg="1"/>
      <p:bldP spid="191" grpId="1" animBg="1"/>
      <p:bldP spid="192" grpId="0"/>
      <p:bldP spid="192" grpId="1"/>
      <p:bldP spid="192" grpId="2"/>
      <p:bldP spid="192" grpId="3"/>
      <p:bldP spid="192" grpId="4"/>
      <p:bldP spid="192" grpId="5"/>
      <p:bldP spid="193" grpId="0" animBg="1"/>
      <p:bldP spid="193" grpId="1" animBg="1"/>
      <p:bldP spid="194" grpId="0"/>
      <p:bldP spid="194" grpId="1"/>
      <p:bldP spid="194" grpId="2"/>
      <p:bldP spid="194" grpId="3"/>
      <p:bldP spid="194" grpId="4"/>
      <p:bldP spid="194" grpId="5"/>
      <p:bldP spid="200" grpId="0" animBg="1"/>
      <p:bldP spid="200" grpId="1" animBg="1"/>
      <p:bldP spid="202" grpId="0" animBg="1"/>
      <p:bldP spid="202" grpId="1" animBg="1"/>
      <p:bldP spid="203" grpId="0"/>
      <p:bldP spid="203" grpId="1"/>
      <p:bldP spid="203" grpId="2"/>
      <p:bldP spid="203" grpId="3"/>
      <p:bldP spid="203" grpId="4"/>
      <p:bldP spid="203" grpId="5"/>
      <p:bldP spid="204" grpId="0"/>
      <p:bldP spid="204" grpId="1"/>
      <p:bldP spid="204" grpId="2"/>
      <p:bldP spid="204" grpId="3"/>
      <p:bldP spid="204" grpId="4"/>
      <p:bldP spid="204" grpId="5"/>
      <p:bldP spid="205" grpId="0" animBg="1"/>
      <p:bldP spid="205" grpId="1" animBg="1"/>
      <p:bldP spid="212" grpId="0" animBg="1"/>
      <p:bldP spid="212" grpId="1" animBg="1"/>
      <p:bldP spid="214" grpId="0"/>
      <p:bldP spid="214" grpId="1"/>
      <p:bldP spid="214" grpId="2"/>
      <p:bldP spid="214" grpId="3"/>
      <p:bldP spid="214" grpId="4"/>
      <p:bldP spid="214" grpId="5"/>
      <p:bldP spid="215" grpId="0"/>
      <p:bldP spid="215" grpId="1"/>
      <p:bldP spid="215" grpId="2"/>
      <p:bldP spid="215" grpId="3"/>
      <p:bldP spid="215" grpId="4"/>
      <p:bldP spid="215" grpId="5"/>
      <p:bldP spid="216" grpId="0" animBg="1"/>
      <p:bldP spid="216" grpId="1" animBg="1"/>
      <p:bldP spid="84" grpId="0" animBg="1"/>
      <p:bldP spid="84" grpId="1" animBg="1"/>
      <p:bldP spid="85" grpId="0"/>
      <p:bldP spid="85" grpId="1"/>
      <p:bldP spid="87" grpId="0" animBg="1"/>
      <p:bldP spid="88" grpId="0" animBg="1"/>
      <p:bldP spid="89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5">
            <a:extLst>
              <a:ext uri="{FF2B5EF4-FFF2-40B4-BE49-F238E27FC236}">
                <a16:creationId xmlns:a16="http://schemas.microsoft.com/office/drawing/2014/main" id="{100756DD-C86E-4570-9E22-B7B58E845114}"/>
              </a:ext>
            </a:extLst>
          </p:cNvPr>
          <p:cNvSpPr/>
          <p:nvPr/>
        </p:nvSpPr>
        <p:spPr>
          <a:xfrm>
            <a:off x="423887" y="2286463"/>
            <a:ext cx="1371602" cy="13716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0">
            <a:extLst>
              <a:ext uri="{FF2B5EF4-FFF2-40B4-BE49-F238E27FC236}">
                <a16:creationId xmlns:a16="http://schemas.microsoft.com/office/drawing/2014/main" id="{860DBC69-3ADD-48FB-9E03-FD79A37D0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2" y="2538521"/>
            <a:ext cx="814778" cy="814778"/>
          </a:xfrm>
          <a:prstGeom prst="rect">
            <a:avLst/>
          </a:prstGeom>
        </p:spPr>
      </p:pic>
      <p:grpSp>
        <p:nvGrpSpPr>
          <p:cNvPr id="4" name="Group 68">
            <a:extLst>
              <a:ext uri="{FF2B5EF4-FFF2-40B4-BE49-F238E27FC236}">
                <a16:creationId xmlns:a16="http://schemas.microsoft.com/office/drawing/2014/main" id="{6B975A05-8E9E-42C7-AEE6-DA56306EA617}"/>
              </a:ext>
            </a:extLst>
          </p:cNvPr>
          <p:cNvGrpSpPr/>
          <p:nvPr/>
        </p:nvGrpSpPr>
        <p:grpSpPr>
          <a:xfrm flipH="1" flipV="1">
            <a:off x="1057201" y="3658065"/>
            <a:ext cx="842991" cy="505342"/>
            <a:chOff x="1811860" y="3261620"/>
            <a:chExt cx="842991" cy="505342"/>
          </a:xfrm>
        </p:grpSpPr>
        <p:cxnSp>
          <p:nvCxnSpPr>
            <p:cNvPr id="5" name="Straight Connector 69">
              <a:extLst>
                <a:ext uri="{FF2B5EF4-FFF2-40B4-BE49-F238E27FC236}">
                  <a16:creationId xmlns:a16="http://schemas.microsoft.com/office/drawing/2014/main" id="{6A60BB8A-BBE3-439D-90AE-E3339C86F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3816" y="3261620"/>
              <a:ext cx="371035" cy="505342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70">
              <a:extLst>
                <a:ext uri="{FF2B5EF4-FFF2-40B4-BE49-F238E27FC236}">
                  <a16:creationId xmlns:a16="http://schemas.microsoft.com/office/drawing/2014/main" id="{6BDB24C6-51D2-4EC3-95A9-B22947F1A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1860" y="3265029"/>
              <a:ext cx="471956" cy="0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07">
            <a:extLst>
              <a:ext uri="{FF2B5EF4-FFF2-40B4-BE49-F238E27FC236}">
                <a16:creationId xmlns:a16="http://schemas.microsoft.com/office/drawing/2014/main" id="{2F2E382C-2C81-40BC-8D4A-1E8372E4B576}"/>
              </a:ext>
            </a:extLst>
          </p:cNvPr>
          <p:cNvGrpSpPr/>
          <p:nvPr/>
        </p:nvGrpSpPr>
        <p:grpSpPr>
          <a:xfrm>
            <a:off x="1900191" y="3645365"/>
            <a:ext cx="3372849" cy="842990"/>
            <a:chOff x="9146176" y="5273815"/>
            <a:chExt cx="1393271" cy="842990"/>
          </a:xfrm>
        </p:grpSpPr>
        <p:sp>
          <p:nvSpPr>
            <p:cNvPr id="8" name="TextBox 89">
              <a:extLst>
                <a:ext uri="{FF2B5EF4-FFF2-40B4-BE49-F238E27FC236}">
                  <a16:creationId xmlns:a16="http://schemas.microsoft.com/office/drawing/2014/main" id="{A5D9FB9A-5858-4FB4-8D3E-F3094D94E0BA}"/>
                </a:ext>
              </a:extLst>
            </p:cNvPr>
            <p:cNvSpPr txBox="1"/>
            <p:nvPr/>
          </p:nvSpPr>
          <p:spPr>
            <a:xfrm>
              <a:off x="9146176" y="5273815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00B0F0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  <p:sp>
          <p:nvSpPr>
            <p:cNvPr id="9" name="TextBox 90">
              <a:extLst>
                <a:ext uri="{FF2B5EF4-FFF2-40B4-BE49-F238E27FC236}">
                  <a16:creationId xmlns:a16="http://schemas.microsoft.com/office/drawing/2014/main" id="{C875866B-748E-4098-9711-1AED8DF4EC8F}"/>
                </a:ext>
              </a:extLst>
            </p:cNvPr>
            <p:cNvSpPr txBox="1"/>
            <p:nvPr/>
          </p:nvSpPr>
          <p:spPr>
            <a:xfrm>
              <a:off x="9152127" y="5593585"/>
              <a:ext cx="1387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err="1">
                  <a:solidFill>
                    <a:srgbClr val="00B0F0"/>
                  </a:solidFill>
                  <a:latin typeface="Tw Cen MT" panose="020B0602020104020603" pitchFamily="34" charset="0"/>
                </a:rPr>
                <a:t>Bài</a:t>
              </a:r>
              <a:r>
                <a:rPr lang="en-US" sz="2800">
                  <a:solidFill>
                    <a:srgbClr val="00B0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err="1">
                  <a:solidFill>
                    <a:srgbClr val="00B0F0"/>
                  </a:solidFill>
                  <a:latin typeface="Tw Cen MT" panose="020B0602020104020603" pitchFamily="34" charset="0"/>
                </a:rPr>
                <a:t>tập</a:t>
              </a:r>
              <a:r>
                <a:rPr lang="en-US" sz="2800">
                  <a:solidFill>
                    <a:srgbClr val="00B0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err="1">
                  <a:solidFill>
                    <a:srgbClr val="00B0F0"/>
                  </a:solidFill>
                  <a:latin typeface="Tw Cen MT" panose="020B0602020104020603" pitchFamily="34" charset="0"/>
                </a:rPr>
                <a:t>về</a:t>
              </a:r>
              <a:r>
                <a:rPr lang="en-US" sz="2800">
                  <a:solidFill>
                    <a:srgbClr val="00B0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err="1">
                  <a:solidFill>
                    <a:srgbClr val="00B0F0"/>
                  </a:solidFill>
                  <a:latin typeface="Tw Cen MT" panose="020B0602020104020603" pitchFamily="34" charset="0"/>
                </a:rPr>
                <a:t>nhà</a:t>
              </a:r>
              <a:endParaRPr lang="en-US" sz="280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1FDA01F0-AD74-4FD9-B3FC-EAC54AFC2974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Bài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tập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minh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họa</a:t>
            </a:r>
            <a:endParaRPr lang="en-US" sz="400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9BB6F75-762F-49AD-A35F-D9A35DCB20B0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94FE5FD5-B7FF-460C-B7CA-96282A4E985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B90AB2B7-8168-4802-BD9F-B693115830E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">
              <a:extLst>
                <a:ext uri="{FF2B5EF4-FFF2-40B4-BE49-F238E27FC236}">
                  <a16:creationId xmlns:a16="http://schemas.microsoft.com/office/drawing/2014/main" id="{2281ED67-2129-4B47-8BF4-593D87C6D63C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8">
              <a:extLst>
                <a:ext uri="{FF2B5EF4-FFF2-40B4-BE49-F238E27FC236}">
                  <a16:creationId xmlns:a16="http://schemas.microsoft.com/office/drawing/2014/main" id="{A66028F5-9201-4949-949C-C05E27894AFA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9">
              <a:extLst>
                <a:ext uri="{FF2B5EF4-FFF2-40B4-BE49-F238E27FC236}">
                  <a16:creationId xmlns:a16="http://schemas.microsoft.com/office/drawing/2014/main" id="{0FD3CD7F-92BB-443F-9B4B-BB3442EA1CD3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25">
            <a:extLst>
              <a:ext uri="{FF2B5EF4-FFF2-40B4-BE49-F238E27FC236}">
                <a16:creationId xmlns:a16="http://schemas.microsoft.com/office/drawing/2014/main" id="{5D6947B2-503C-4F7D-900E-D2C37EE7C240}"/>
              </a:ext>
            </a:extLst>
          </p:cNvPr>
          <p:cNvSpPr txBox="1"/>
          <p:nvPr/>
        </p:nvSpPr>
        <p:spPr>
          <a:xfrm>
            <a:off x="1914597" y="4426800"/>
            <a:ext cx="215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w Cen MT" panose="020B0602020104020603" pitchFamily="34" charset="0"/>
              </a:rPr>
              <a:t>Du </a:t>
            </a:r>
            <a:r>
              <a:rPr lang="en-US" err="1">
                <a:latin typeface="Tw Cen MT" panose="020B0602020104020603" pitchFamily="34" charset="0"/>
              </a:rPr>
              <a:t>lịch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miền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Tây</a:t>
            </a:r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052123-17FC-4675-9D10-9C2D3D2D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16</a:t>
            </a:fld>
            <a:endParaRPr lang="en-US"/>
          </a:p>
        </p:txBody>
      </p:sp>
      <p:pic>
        <p:nvPicPr>
          <p:cNvPr id="19" name="Picture 2767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871E6F8-9F57-4F87-9A97-3FEBF73A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488" y="1342547"/>
            <a:ext cx="7286625" cy="50673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D548422A-72F3-4E95-B562-DA57B894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284985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Application</a:t>
            </a:r>
          </a:p>
          <a:p>
            <a:pPr algn="ctr"/>
            <a:endParaRPr lang="en-US" sz="400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5">
            <a:extLst>
              <a:ext uri="{FF2B5EF4-FFF2-40B4-BE49-F238E27FC236}">
                <a16:creationId xmlns:a16="http://schemas.microsoft.com/office/drawing/2014/main" id="{A9170ADC-6094-4556-B83D-E10BDC3A2D90}"/>
              </a:ext>
            </a:extLst>
          </p:cNvPr>
          <p:cNvSpPr txBox="1"/>
          <p:nvPr/>
        </p:nvSpPr>
        <p:spPr>
          <a:xfrm>
            <a:off x="2304992" y="2129222"/>
            <a:ext cx="777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err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200" b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tuyến </a:t>
            </a:r>
            <a:r>
              <a:rPr lang="en-US" sz="2200" b="1" err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200" b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200" b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2200" b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200" b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200" b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uống </a:t>
            </a:r>
            <a:r>
              <a:rPr lang="en-US" sz="2200" b="1" err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200" b="1">
                <a:solidFill>
                  <a:srgbClr val="26A6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Nigeria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CE7D4-2143-49DE-ADC9-2D6A198B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17</a:t>
            </a:fld>
            <a:endParaRPr lang="en-US"/>
          </a:p>
        </p:txBody>
      </p:sp>
      <p:pic>
        <p:nvPicPr>
          <p:cNvPr id="11" name="Graphic 10" descr="Water Bottle with solid fill">
            <a:extLst>
              <a:ext uri="{FF2B5EF4-FFF2-40B4-BE49-F238E27FC236}">
                <a16:creationId xmlns:a16="http://schemas.microsoft.com/office/drawing/2014/main" id="{F733DBE8-BBE4-4A1B-8369-55305FE17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2143" y="1887466"/>
            <a:ext cx="914400" cy="9144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4826144-701C-4CF6-A97A-7B14C0C2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01429037-7D38-4042-AB89-3CD21DE0FD7C}"/>
              </a:ext>
            </a:extLst>
          </p:cNvPr>
          <p:cNvSpPr txBox="1"/>
          <p:nvPr/>
        </p:nvSpPr>
        <p:spPr>
          <a:xfrm>
            <a:off x="2516175" y="3234080"/>
            <a:ext cx="777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toán </a:t>
            </a:r>
            <a:r>
              <a:rPr lang="en-US" sz="2200" b="1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endParaRPr lang="en-US" sz="2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Monthly calendar outline">
            <a:extLst>
              <a:ext uri="{FF2B5EF4-FFF2-40B4-BE49-F238E27FC236}">
                <a16:creationId xmlns:a16="http://schemas.microsoft.com/office/drawing/2014/main" id="{CD351D8E-4F45-4125-8F52-7F6EFA4EB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2143" y="29923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4709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Tổng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kết</a:t>
            </a:r>
            <a:endParaRPr lang="en-US" sz="400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5">
            <a:extLst>
              <a:ext uri="{FF2B5EF4-FFF2-40B4-BE49-F238E27FC236}">
                <a16:creationId xmlns:a16="http://schemas.microsoft.com/office/drawing/2014/main" id="{A9170ADC-6094-4556-B83D-E10BDC3A2D90}"/>
              </a:ext>
            </a:extLst>
          </p:cNvPr>
          <p:cNvSpPr txBox="1"/>
          <p:nvPr/>
        </p:nvSpPr>
        <p:spPr>
          <a:xfrm>
            <a:off x="2795391" y="1654705"/>
            <a:ext cx="6791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latin typeface="Tw Cen MT" panose="020B0602020104020603" pitchFamily="34" charset="0"/>
              </a:rPr>
              <a:t>Nhánh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cận</a:t>
            </a:r>
            <a:r>
              <a:rPr lang="en-US" sz="2400">
                <a:latin typeface="Tw Cen MT" panose="020B0602020104020603" pitchFamily="34" charset="0"/>
              </a:rPr>
              <a:t>(B&amp;B) </a:t>
            </a:r>
            <a:r>
              <a:rPr lang="en-US" sz="2400" err="1">
                <a:latin typeface="Tw Cen MT" panose="020B0602020104020603" pitchFamily="34" charset="0"/>
              </a:rPr>
              <a:t>là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một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trong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những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thuật</a:t>
            </a:r>
            <a:r>
              <a:rPr lang="en-US" sz="2400">
                <a:latin typeface="Tw Cen MT" panose="020B0602020104020603" pitchFamily="34" charset="0"/>
              </a:rPr>
              <a:t> toán </a:t>
            </a:r>
            <a:r>
              <a:rPr lang="en-US" sz="2400" err="1">
                <a:latin typeface="Tw Cen MT" panose="020B0602020104020603" pitchFamily="34" charset="0"/>
              </a:rPr>
              <a:t>phổ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biến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được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sử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dụng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trong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các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bài</a:t>
            </a:r>
            <a:r>
              <a:rPr lang="en-US" sz="2400">
                <a:latin typeface="Tw Cen MT" panose="020B0602020104020603" pitchFamily="34" charset="0"/>
              </a:rPr>
              <a:t> toán </a:t>
            </a:r>
            <a:r>
              <a:rPr lang="en-US" sz="2400" err="1">
                <a:latin typeface="Tw Cen MT" panose="020B0602020104020603" pitchFamily="34" charset="0"/>
              </a:rPr>
              <a:t>tối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ưu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hóa</a:t>
            </a:r>
            <a:endParaRPr lang="en-US" sz="2400">
              <a:latin typeface="Tw Cen MT" panose="020B0602020104020603" pitchFamily="34" charset="0"/>
            </a:endParaRPr>
          </a:p>
          <a:p>
            <a:endParaRPr lang="en-US" sz="2400">
              <a:latin typeface="Tw Cen MT" panose="020B0602020104020603" pitchFamily="34" charset="0"/>
            </a:endParaRPr>
          </a:p>
          <a:p>
            <a:r>
              <a:rPr lang="en-US" sz="2400" err="1">
                <a:latin typeface="Tw Cen MT" panose="020B0602020104020603" pitchFamily="34" charset="0"/>
              </a:rPr>
              <a:t>Trong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bài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thuyết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trình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ngày</a:t>
            </a:r>
            <a:r>
              <a:rPr lang="en-US" sz="2400">
                <a:latin typeface="Tw Cen MT" panose="020B0602020104020603" pitchFamily="34" charset="0"/>
              </a:rPr>
              <a:t> hôm nay, </a:t>
            </a:r>
            <a:r>
              <a:rPr lang="en-US" sz="2400" err="1">
                <a:latin typeface="Tw Cen MT" panose="020B0602020104020603" pitchFamily="34" charset="0"/>
              </a:rPr>
              <a:t>chung</a:t>
            </a:r>
            <a:r>
              <a:rPr lang="en-US" sz="2400">
                <a:latin typeface="Tw Cen MT" panose="020B0602020104020603" pitchFamily="34" charset="0"/>
              </a:rPr>
              <a:t> ta </a:t>
            </a:r>
            <a:r>
              <a:rPr lang="en-US" sz="2400" err="1">
                <a:latin typeface="Tw Cen MT" panose="020B0602020104020603" pitchFamily="34" charset="0"/>
              </a:rPr>
              <a:t>đã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tìm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hiểu</a:t>
            </a:r>
            <a:endParaRPr lang="en-US" sz="2400">
              <a:latin typeface="Tw Cen MT" panose="020B06020201040206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Tw Cen MT" panose="020B0602020104020603" pitchFamily="34" charset="0"/>
              </a:rPr>
              <a:t>Nội</a:t>
            </a:r>
            <a:r>
              <a:rPr lang="en-US" sz="2400">
                <a:latin typeface="Tw Cen MT" panose="020B0602020104020603" pitchFamily="34" charset="0"/>
              </a:rPr>
              <a:t> dung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w Cen MT" panose="020B0602020104020603" pitchFamily="34" charset="0"/>
              </a:rPr>
              <a:t>Ý </a:t>
            </a:r>
            <a:r>
              <a:rPr lang="en-US" sz="2400" err="1">
                <a:latin typeface="Tw Cen MT" panose="020B0602020104020603" pitchFamily="34" charset="0"/>
              </a:rPr>
              <a:t>tưởng</a:t>
            </a:r>
            <a:endParaRPr lang="en-US" sz="2400">
              <a:latin typeface="Tw Cen MT" panose="020B06020201040206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Tw Cen MT" panose="020B0602020104020603" pitchFamily="34" charset="0"/>
              </a:rPr>
              <a:t>Đặc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điểm</a:t>
            </a:r>
            <a:endParaRPr lang="en-US" sz="2400">
              <a:latin typeface="Tw Cen MT" panose="020B06020201040206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Tw Cen MT" panose="020B0602020104020603" pitchFamily="34" charset="0"/>
              </a:rPr>
              <a:t>Ưu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nhược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điểm</a:t>
            </a:r>
            <a:endParaRPr lang="en-US" sz="2400">
              <a:latin typeface="Tw Cen MT" panose="020B06020201040206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Tw Cen MT" panose="020B0602020104020603" pitchFamily="34" charset="0"/>
              </a:rPr>
              <a:t>Bài</a:t>
            </a:r>
            <a:r>
              <a:rPr lang="en-US" sz="2400">
                <a:latin typeface="Tw Cen MT" panose="020B0602020104020603" pitchFamily="34" charset="0"/>
              </a:rPr>
              <a:t> toán </a:t>
            </a:r>
            <a:r>
              <a:rPr lang="en-US" sz="2400" err="1">
                <a:latin typeface="Tw Cen MT" panose="020B0602020104020603" pitchFamily="34" charset="0"/>
              </a:rPr>
              <a:t>ví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dụ</a:t>
            </a:r>
            <a:r>
              <a:rPr lang="en-US" sz="2400">
                <a:latin typeface="Tw Cen MT" panose="020B0602020104020603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19F0F5-A3EA-49FF-BDFB-FC2B2218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F1325-8446-47B2-9D57-7E1E807D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16463760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Tham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khảo</a:t>
            </a:r>
            <a:endParaRPr lang="en-US" sz="400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BDB73-9B15-42CC-9D63-6DDD46D1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19</a:t>
            </a:fld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BB7343C9-5B3A-42CB-A7AD-BFA91907D180}"/>
              </a:ext>
            </a:extLst>
          </p:cNvPr>
          <p:cNvSpPr txBox="1"/>
          <p:nvPr/>
        </p:nvSpPr>
        <p:spPr>
          <a:xfrm>
            <a:off x="1470326" y="1721946"/>
            <a:ext cx="1030483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2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400" b="0" i="0">
              <a:solidFill>
                <a:srgbClr val="2F549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 Instructions for Chapter 6: Backtracking and Branch-and-Bound, HCM UT 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Branch-and-Bound Algorithm Design</a:t>
            </a:r>
            <a:endParaRPr lang="en-US" sz="24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Kỹ</a:t>
            </a:r>
            <a:r>
              <a:rPr lang="en-US" sz="2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 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thuật</a:t>
            </a:r>
            <a:r>
              <a:rPr lang="en-US" sz="2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 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nhánh</a:t>
            </a:r>
            <a:r>
              <a:rPr lang="en-US" sz="2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 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cận</a:t>
            </a:r>
            <a:endParaRPr lang="en-US" sz="24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vi-VN" sz="240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J. J. E. C. David R.Morrison Sheldon H.Jacobson, “Branch-and-bound algorithms: A survey of recent advances in searching, branching, and pruning,” </a:t>
            </a:r>
            <a:r>
              <a:rPr lang="vi-VN" sz="2400" i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Elsevier, </a:t>
            </a:r>
            <a:r>
              <a:rPr lang="vi-VN" sz="240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tập 19, pp. 79-102, 2016. </a:t>
            </a:r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D5D5552-C40D-416F-A55B-5BAE86A2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17309067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908513" y="2931623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9146440" y="2931623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6375933" y="247204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740264" y="2836373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6621201" y="2717310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6488329" y="258443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835515" y="3278809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773394" y="4287063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5995391" y="4507796"/>
            <a:ext cx="1955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latin typeface="Tw Cen MT" panose="020B0602020104020603" pitchFamily="34" charset="0"/>
              </a:rPr>
              <a:t>Phương</a:t>
            </a:r>
            <a:r>
              <a:rPr lang="en-US" sz="2400" b="1">
                <a:latin typeface="Tw Cen MT" panose="020B0602020104020603" pitchFamily="34" charset="0"/>
              </a:rPr>
              <a:t> </a:t>
            </a:r>
            <a:r>
              <a:rPr lang="en-US" sz="2400" b="1" err="1">
                <a:latin typeface="Tw Cen MT" panose="020B0602020104020603" pitchFamily="34" charset="0"/>
              </a:rPr>
              <a:t>pháp</a:t>
            </a:r>
            <a:r>
              <a:rPr lang="en-US" sz="2400" b="1">
                <a:latin typeface="Tw Cen MT" panose="020B0602020104020603" pitchFamily="34" charset="0"/>
              </a:rPr>
              <a:t> </a:t>
            </a:r>
            <a:r>
              <a:rPr lang="en-US" sz="2400" b="1" err="1">
                <a:latin typeface="Tw Cen MT" panose="020B0602020104020603" pitchFamily="34" charset="0"/>
              </a:rPr>
              <a:t>vét</a:t>
            </a:r>
            <a:r>
              <a:rPr lang="en-US" sz="2400" b="1">
                <a:latin typeface="Tw Cen MT" panose="020B0602020104020603" pitchFamily="34" charset="0"/>
              </a:rPr>
              <a:t> </a:t>
            </a:r>
            <a:r>
              <a:rPr lang="en-US" sz="2400" b="1" err="1">
                <a:latin typeface="Tw Cen MT" panose="020B0602020104020603" pitchFamily="34" charset="0"/>
              </a:rPr>
              <a:t>cạn</a:t>
            </a:r>
            <a:endParaRPr lang="en-US" sz="2400" b="1">
              <a:latin typeface="Tw Cen MT" panose="020B06020201040206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8639682" y="247204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9004013" y="2836373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884950" y="2717310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752078" y="258443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9099264" y="1898134"/>
            <a:ext cx="0" cy="686305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9033206" y="1822637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8068078" y="843413"/>
            <a:ext cx="2252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err="1">
                <a:latin typeface="Tw Cen MT" panose="020B0602020104020603" pitchFamily="34" charset="0"/>
              </a:rPr>
              <a:t>Phương</a:t>
            </a:r>
            <a:r>
              <a:rPr lang="en-US" sz="2400" b="1">
                <a:latin typeface="Tw Cen MT" panose="020B0602020104020603" pitchFamily="34" charset="0"/>
              </a:rPr>
              <a:t> </a:t>
            </a:r>
            <a:r>
              <a:rPr lang="en-US" sz="2400" b="1" err="1">
                <a:latin typeface="Tw Cen MT" panose="020B0602020104020603" pitchFamily="34" charset="0"/>
              </a:rPr>
              <a:t>pháp</a:t>
            </a:r>
            <a:r>
              <a:rPr lang="en-US" sz="2400" b="1">
                <a:latin typeface="Tw Cen MT" panose="020B0602020104020603" pitchFamily="34" charset="0"/>
              </a:rPr>
              <a:t> </a:t>
            </a:r>
            <a:r>
              <a:rPr lang="en-US" sz="2400" b="1" err="1">
                <a:latin typeface="Tw Cen MT" panose="020B0602020104020603" pitchFamily="34" charset="0"/>
              </a:rPr>
              <a:t>vét</a:t>
            </a:r>
            <a:r>
              <a:rPr lang="en-US" sz="2400" b="1">
                <a:latin typeface="Tw Cen MT" panose="020B0602020104020603" pitchFamily="34" charset="0"/>
              </a:rPr>
              <a:t> </a:t>
            </a:r>
            <a:r>
              <a:rPr lang="en-US" sz="2400" b="1" err="1">
                <a:latin typeface="Tw Cen MT" panose="020B0602020104020603" pitchFamily="34" charset="0"/>
              </a:rPr>
              <a:t>cạn</a:t>
            </a:r>
            <a:r>
              <a:rPr lang="en-US" sz="2400" b="1">
                <a:latin typeface="Tw Cen MT" panose="020B0602020104020603" pitchFamily="34" charset="0"/>
              </a:rPr>
              <a:t> quay </a:t>
            </a:r>
            <a:r>
              <a:rPr lang="en-US" sz="2400" b="1" err="1">
                <a:latin typeface="Tw Cen MT" panose="020B0602020104020603" pitchFamily="34" charset="0"/>
              </a:rPr>
              <a:t>lui</a:t>
            </a:r>
            <a:endParaRPr lang="en-US" sz="2400" b="1">
              <a:latin typeface="Tw Cen MT" panose="020B0602020104020603" pitchFamily="34" charset="0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877609" y="247204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1241940" y="2836373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1122877" y="271731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990005" y="258443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1337191" y="3278809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1275070" y="4287063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9947755" y="4482942"/>
            <a:ext cx="2335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latin typeface="Tw Cen MT" panose="020B0602020104020603" pitchFamily="34" charset="0"/>
              </a:rPr>
              <a:t>Một</a:t>
            </a:r>
            <a:r>
              <a:rPr lang="en-US" sz="2400" b="1">
                <a:latin typeface="Tw Cen MT" panose="020B0602020104020603" pitchFamily="34" charset="0"/>
              </a:rPr>
              <a:t> </a:t>
            </a:r>
            <a:r>
              <a:rPr lang="en-US" sz="2400" b="1" err="1">
                <a:latin typeface="Tw Cen MT" panose="020B0602020104020603" pitchFamily="34" charset="0"/>
              </a:rPr>
              <a:t>số</a:t>
            </a:r>
            <a:r>
              <a:rPr lang="en-US" sz="2400" b="1">
                <a:latin typeface="Tw Cen MT" panose="020B0602020104020603" pitchFamily="34" charset="0"/>
              </a:rPr>
              <a:t> </a:t>
            </a:r>
            <a:r>
              <a:rPr lang="en-US" sz="2400" b="1" err="1">
                <a:latin typeface="Tw Cen MT" panose="020B0602020104020603" pitchFamily="34" charset="0"/>
              </a:rPr>
              <a:t>phương</a:t>
            </a:r>
            <a:r>
              <a:rPr lang="en-US" sz="2400" b="1">
                <a:latin typeface="Tw Cen MT" panose="020B0602020104020603" pitchFamily="34" charset="0"/>
              </a:rPr>
              <a:t> </a:t>
            </a:r>
            <a:r>
              <a:rPr lang="en-US" sz="2400" b="1" err="1">
                <a:latin typeface="Tw Cen MT" panose="020B0602020104020603" pitchFamily="34" charset="0"/>
              </a:rPr>
              <a:t>pháp</a:t>
            </a:r>
            <a:r>
              <a:rPr lang="en-US" sz="2400" b="1">
                <a:latin typeface="Tw Cen MT" panose="020B0602020104020603" pitchFamily="34" charset="0"/>
              </a:rPr>
              <a:t> </a:t>
            </a:r>
            <a:r>
              <a:rPr lang="en-US" sz="2400" b="1" err="1">
                <a:latin typeface="Tw Cen MT" panose="020B0602020104020603" pitchFamily="34" charset="0"/>
              </a:rPr>
              <a:t>khác</a:t>
            </a:r>
            <a:endParaRPr lang="en-US" sz="2400" b="1">
              <a:latin typeface="Tw Cen MT" panose="020B0602020104020603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873201" y="5355636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10143135" y="5425502"/>
            <a:ext cx="204886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8061452" y="771616"/>
            <a:ext cx="2048865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latin typeface="Tw Cen MT" panose="020B0602020104020603" pitchFamily="34" charset="0"/>
              </a:rPr>
              <a:t>Đặt</a:t>
            </a:r>
            <a:r>
              <a:rPr lang="en-US" sz="4000">
                <a:latin typeface="Tw Cen MT" panose="020B0602020104020603" pitchFamily="34" charset="0"/>
              </a:rPr>
              <a:t> </a:t>
            </a:r>
            <a:r>
              <a:rPr lang="en-US" sz="4000" err="1">
                <a:latin typeface="Tw Cen MT" panose="020B0602020104020603" pitchFamily="34" charset="0"/>
              </a:rPr>
              <a:t>vấn</a:t>
            </a:r>
            <a:r>
              <a:rPr lang="en-US" sz="4000">
                <a:latin typeface="Tw Cen MT" panose="020B0602020104020603" pitchFamily="34" charset="0"/>
              </a:rPr>
              <a:t> </a:t>
            </a:r>
            <a:r>
              <a:rPr lang="en-US" sz="4000" err="1">
                <a:latin typeface="Tw Cen MT" panose="020B0602020104020603" pitchFamily="34" charset="0"/>
              </a:rPr>
              <a:t>đề</a:t>
            </a:r>
            <a:endParaRPr lang="en-US" sz="4000">
              <a:latin typeface="Tw Cen MT" panose="020B0602020104020603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47FCAE-CD51-47C1-A0E5-7FE287A79E42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57F6F33-D335-4F37-A9F5-23DE49CB0B4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3A95DB-0E0C-40A8-88F7-9DAC67B156F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1EA8C3-D35D-4FB7-8D6B-858B4EE0825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B96A9-29AD-4507-B1E8-D12C03BAD2C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AFA104-D1BD-427D-90C1-6CE47F2C7A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0F11FF-0CE8-4C19-8B75-4F9BEAC3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2</a:t>
            </a:fld>
            <a:endParaRPr lang="en-US"/>
          </a:p>
        </p:txBody>
      </p:sp>
      <p:pic>
        <p:nvPicPr>
          <p:cNvPr id="62" name="Picture 2767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801BD9-4EDC-4B37-BAEF-C53827583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0" y="1208622"/>
            <a:ext cx="6063746" cy="4216880"/>
          </a:xfrm>
          <a:prstGeom prst="rect">
            <a:avLst/>
          </a:prstGeom>
        </p:spPr>
      </p:pic>
      <p:pic>
        <p:nvPicPr>
          <p:cNvPr id="2050" name="Picture 2" descr="Error icon">
            <a:extLst>
              <a:ext uri="{FF2B5EF4-FFF2-40B4-BE49-F238E27FC236}">
                <a16:creationId xmlns:a16="http://schemas.microsoft.com/office/drawing/2014/main" id="{D86E2853-9949-4ACE-9AA9-5B5299D0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89" y="5740529"/>
            <a:ext cx="615821" cy="6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E95236E2-71EB-4776-A108-95CEE80951DE}"/>
              </a:ext>
            </a:extLst>
          </p:cNvPr>
          <p:cNvSpPr txBox="1"/>
          <p:nvPr/>
        </p:nvSpPr>
        <p:spPr>
          <a:xfrm>
            <a:off x="893735" y="5771574"/>
            <a:ext cx="783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latin typeface="Tw Cen MT" panose="020B0602020104020603" pitchFamily="34" charset="0"/>
              </a:rPr>
              <a:t>Xét</a:t>
            </a:r>
            <a:r>
              <a:rPr lang="en-US" sz="3200">
                <a:latin typeface="Tw Cen MT" panose="020B0602020104020603" pitchFamily="34" charset="0"/>
              </a:rPr>
              <a:t> </a:t>
            </a:r>
            <a:r>
              <a:rPr lang="en-US" sz="3200" err="1">
                <a:latin typeface="Tw Cen MT" panose="020B0602020104020603" pitchFamily="34" charset="0"/>
              </a:rPr>
              <a:t>hết</a:t>
            </a:r>
            <a:r>
              <a:rPr lang="en-US" sz="3200">
                <a:latin typeface="Tw Cen MT" panose="020B0602020104020603" pitchFamily="34" charset="0"/>
              </a:rPr>
              <a:t> </a:t>
            </a:r>
            <a:r>
              <a:rPr lang="en-US" sz="3200" err="1">
                <a:latin typeface="Tw Cen MT" panose="020B0602020104020603" pitchFamily="34" charset="0"/>
              </a:rPr>
              <a:t>tất</a:t>
            </a:r>
            <a:r>
              <a:rPr lang="en-US" sz="3200">
                <a:latin typeface="Tw Cen MT" panose="020B0602020104020603" pitchFamily="34" charset="0"/>
              </a:rPr>
              <a:t> </a:t>
            </a:r>
            <a:r>
              <a:rPr lang="en-US" sz="3200" err="1">
                <a:latin typeface="Tw Cen MT" panose="020B0602020104020603" pitchFamily="34" charset="0"/>
              </a:rPr>
              <a:t>cả</a:t>
            </a:r>
            <a:r>
              <a:rPr lang="en-US" sz="3200">
                <a:latin typeface="Tw Cen MT" panose="020B0602020104020603" pitchFamily="34" charset="0"/>
              </a:rPr>
              <a:t> </a:t>
            </a:r>
            <a:r>
              <a:rPr lang="en-US" sz="3200" err="1">
                <a:latin typeface="Tw Cen MT" panose="020B0602020104020603" pitchFamily="34" charset="0"/>
              </a:rPr>
              <a:t>phương</a:t>
            </a:r>
            <a:r>
              <a:rPr lang="en-US" sz="3200">
                <a:latin typeface="Tw Cen MT" panose="020B0602020104020603" pitchFamily="34" charset="0"/>
              </a:rPr>
              <a:t> </a:t>
            </a:r>
            <a:r>
              <a:rPr lang="en-US" sz="3200" err="1">
                <a:latin typeface="Tw Cen MT" panose="020B0602020104020603" pitchFamily="34" charset="0"/>
              </a:rPr>
              <a:t>án</a:t>
            </a:r>
            <a:r>
              <a:rPr lang="en-US" sz="3200">
                <a:latin typeface="Tw Cen MT" panose="020B0602020104020603" pitchFamily="34" charset="0"/>
              </a:rPr>
              <a:t> </a:t>
            </a:r>
            <a:r>
              <a:rPr lang="en-US" sz="3200" err="1">
                <a:latin typeface="Tw Cen MT" panose="020B0602020104020603" pitchFamily="34" charset="0"/>
              </a:rPr>
              <a:t>không</a:t>
            </a:r>
            <a:r>
              <a:rPr lang="en-US" sz="3200">
                <a:latin typeface="Tw Cen MT" panose="020B0602020104020603" pitchFamily="34" charset="0"/>
              </a:rPr>
              <a:t> </a:t>
            </a:r>
            <a:r>
              <a:rPr lang="en-US" sz="3200" err="1">
                <a:latin typeface="Tw Cen MT" panose="020B0602020104020603" pitchFamily="34" charset="0"/>
              </a:rPr>
              <a:t>khả</a:t>
            </a:r>
            <a:r>
              <a:rPr lang="en-US" sz="3200">
                <a:latin typeface="Tw Cen MT" panose="020B0602020104020603" pitchFamily="34" charset="0"/>
              </a:rPr>
              <a:t> </a:t>
            </a:r>
            <a:r>
              <a:rPr lang="en-US" sz="3200" err="1">
                <a:latin typeface="Tw Cen MT" panose="020B0602020104020603" pitchFamily="34" charset="0"/>
              </a:rPr>
              <a:t>thi</a:t>
            </a:r>
            <a:endParaRPr lang="en-US" sz="3200">
              <a:latin typeface="Tw Cen MT" panose="020B06020201040206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B7F98-C92F-4325-B334-0C0290780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3719248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3" grpId="0" animBg="1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1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599687" y="2659559"/>
            <a:ext cx="8992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 H A N K S  F O R  W A T C H I N 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6145070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0AD5817-10C9-4E0E-A247-63D6F743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55" y="1203543"/>
            <a:ext cx="1244104" cy="1244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D05B29-0945-4E6B-BD96-E3619AEC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BBBBC00-0E3C-4A1B-938B-FCC8BA784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2338468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Backup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5">
            <a:extLst>
              <a:ext uri="{FF2B5EF4-FFF2-40B4-BE49-F238E27FC236}">
                <a16:creationId xmlns:a16="http://schemas.microsoft.com/office/drawing/2014/main" id="{A9170ADC-6094-4556-B83D-E10BDC3A2D90}"/>
              </a:ext>
            </a:extLst>
          </p:cNvPr>
          <p:cNvSpPr txBox="1"/>
          <p:nvPr/>
        </p:nvSpPr>
        <p:spPr>
          <a:xfrm>
            <a:off x="1064911" y="2089045"/>
            <a:ext cx="679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Tw Cen MT" panose="020B0602020104020603" pitchFamily="34" charset="0"/>
              </a:rPr>
              <a:t>Viết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vào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đây</a:t>
            </a:r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CE7D4-2143-49DE-ADC9-2D6A198B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14374-365D-41D1-82D3-57970D31A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167510004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Cải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tiến</a:t>
            </a:r>
            <a:endParaRPr lang="en-US" sz="400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5">
            <a:extLst>
              <a:ext uri="{FF2B5EF4-FFF2-40B4-BE49-F238E27FC236}">
                <a16:creationId xmlns:a16="http://schemas.microsoft.com/office/drawing/2014/main" id="{A9170ADC-6094-4556-B83D-E10BDC3A2D90}"/>
              </a:ext>
            </a:extLst>
          </p:cNvPr>
          <p:cNvSpPr txBox="1"/>
          <p:nvPr/>
        </p:nvSpPr>
        <p:spPr>
          <a:xfrm>
            <a:off x="1064911" y="2089045"/>
            <a:ext cx="679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MaxSAT</a:t>
            </a:r>
            <a:r>
              <a:rPr lang="en-US"/>
              <a:t> - An Efficient Branch-and-Bound Algorithm Based on </a:t>
            </a:r>
            <a:r>
              <a:rPr lang="en-US" err="1"/>
              <a:t>MaxSAT</a:t>
            </a:r>
            <a:r>
              <a:rPr lang="en-US"/>
              <a:t> for the Maximum Clique Problem</a:t>
            </a:r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CE7D4-2143-49DE-ADC9-2D6A198B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F1399-8666-4DE3-9338-38F738E7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418347138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5">
            <a:extLst>
              <a:ext uri="{FF2B5EF4-FFF2-40B4-BE49-F238E27FC236}">
                <a16:creationId xmlns:a16="http://schemas.microsoft.com/office/drawing/2014/main" id="{100756DD-C86E-4570-9E22-B7B58E845114}"/>
              </a:ext>
            </a:extLst>
          </p:cNvPr>
          <p:cNvSpPr/>
          <p:nvPr/>
        </p:nvSpPr>
        <p:spPr>
          <a:xfrm>
            <a:off x="423887" y="2286463"/>
            <a:ext cx="1371602" cy="13716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0">
            <a:extLst>
              <a:ext uri="{FF2B5EF4-FFF2-40B4-BE49-F238E27FC236}">
                <a16:creationId xmlns:a16="http://schemas.microsoft.com/office/drawing/2014/main" id="{860DBC69-3ADD-48FB-9E03-FD79A37D0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2" y="2538521"/>
            <a:ext cx="814778" cy="814778"/>
          </a:xfrm>
          <a:prstGeom prst="rect">
            <a:avLst/>
          </a:prstGeom>
        </p:spPr>
      </p:pic>
      <p:grpSp>
        <p:nvGrpSpPr>
          <p:cNvPr id="4" name="Group 68">
            <a:extLst>
              <a:ext uri="{FF2B5EF4-FFF2-40B4-BE49-F238E27FC236}">
                <a16:creationId xmlns:a16="http://schemas.microsoft.com/office/drawing/2014/main" id="{6B975A05-8E9E-42C7-AEE6-DA56306EA617}"/>
              </a:ext>
            </a:extLst>
          </p:cNvPr>
          <p:cNvGrpSpPr/>
          <p:nvPr/>
        </p:nvGrpSpPr>
        <p:grpSpPr>
          <a:xfrm flipH="1" flipV="1">
            <a:off x="1057201" y="3658065"/>
            <a:ext cx="842991" cy="505342"/>
            <a:chOff x="1811860" y="3261620"/>
            <a:chExt cx="842991" cy="505342"/>
          </a:xfrm>
        </p:grpSpPr>
        <p:cxnSp>
          <p:nvCxnSpPr>
            <p:cNvPr id="5" name="Straight Connector 69">
              <a:extLst>
                <a:ext uri="{FF2B5EF4-FFF2-40B4-BE49-F238E27FC236}">
                  <a16:creationId xmlns:a16="http://schemas.microsoft.com/office/drawing/2014/main" id="{6A60BB8A-BBE3-439D-90AE-E3339C86F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3816" y="3261620"/>
              <a:ext cx="371035" cy="505342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70">
              <a:extLst>
                <a:ext uri="{FF2B5EF4-FFF2-40B4-BE49-F238E27FC236}">
                  <a16:creationId xmlns:a16="http://schemas.microsoft.com/office/drawing/2014/main" id="{6BDB24C6-51D2-4EC3-95A9-B22947F1A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1860" y="3265029"/>
              <a:ext cx="471956" cy="0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07">
            <a:extLst>
              <a:ext uri="{FF2B5EF4-FFF2-40B4-BE49-F238E27FC236}">
                <a16:creationId xmlns:a16="http://schemas.microsoft.com/office/drawing/2014/main" id="{2F2E382C-2C81-40BC-8D4A-1E8372E4B576}"/>
              </a:ext>
            </a:extLst>
          </p:cNvPr>
          <p:cNvGrpSpPr/>
          <p:nvPr/>
        </p:nvGrpSpPr>
        <p:grpSpPr>
          <a:xfrm>
            <a:off x="1900191" y="3645365"/>
            <a:ext cx="3372849" cy="1704765"/>
            <a:chOff x="9146176" y="5273815"/>
            <a:chExt cx="1393271" cy="1704765"/>
          </a:xfrm>
        </p:grpSpPr>
        <p:sp>
          <p:nvSpPr>
            <p:cNvPr id="8" name="TextBox 89">
              <a:extLst>
                <a:ext uri="{FF2B5EF4-FFF2-40B4-BE49-F238E27FC236}">
                  <a16:creationId xmlns:a16="http://schemas.microsoft.com/office/drawing/2014/main" id="{A5D9FB9A-5858-4FB4-8D3E-F3094D94E0BA}"/>
                </a:ext>
              </a:extLst>
            </p:cNvPr>
            <p:cNvSpPr txBox="1"/>
            <p:nvPr/>
          </p:nvSpPr>
          <p:spPr>
            <a:xfrm>
              <a:off x="9146176" y="5273815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00B0F0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  <p:sp>
          <p:nvSpPr>
            <p:cNvPr id="9" name="TextBox 90">
              <a:extLst>
                <a:ext uri="{FF2B5EF4-FFF2-40B4-BE49-F238E27FC236}">
                  <a16:creationId xmlns:a16="http://schemas.microsoft.com/office/drawing/2014/main" id="{C875866B-748E-4098-9711-1AED8DF4EC8F}"/>
                </a:ext>
              </a:extLst>
            </p:cNvPr>
            <p:cNvSpPr txBox="1"/>
            <p:nvPr/>
          </p:nvSpPr>
          <p:spPr>
            <a:xfrm>
              <a:off x="9152127" y="5593585"/>
              <a:ext cx="1387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err="1">
                  <a:solidFill>
                    <a:srgbClr val="00B0F0"/>
                  </a:solidFill>
                  <a:latin typeface="Tw Cen MT" panose="020B0602020104020603" pitchFamily="34" charset="0"/>
                </a:rPr>
                <a:t>Bài</a:t>
              </a:r>
              <a:r>
                <a:rPr lang="en-US" sz="2800">
                  <a:solidFill>
                    <a:srgbClr val="00B0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err="1">
                  <a:solidFill>
                    <a:srgbClr val="00B0F0"/>
                  </a:solidFill>
                  <a:latin typeface="Tw Cen MT" panose="020B0602020104020603" pitchFamily="34" charset="0"/>
                </a:rPr>
                <a:t>tập</a:t>
              </a:r>
              <a:r>
                <a:rPr lang="en-US" sz="2800">
                  <a:solidFill>
                    <a:srgbClr val="00B0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err="1">
                  <a:solidFill>
                    <a:srgbClr val="00B0F0"/>
                  </a:solidFill>
                  <a:latin typeface="Tw Cen MT" panose="020B0602020104020603" pitchFamily="34" charset="0"/>
                </a:rPr>
                <a:t>không</a:t>
              </a:r>
              <a:r>
                <a:rPr lang="en-US" sz="2800">
                  <a:solidFill>
                    <a:srgbClr val="00B0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err="1">
                  <a:solidFill>
                    <a:srgbClr val="00B0F0"/>
                  </a:solidFill>
                  <a:latin typeface="Tw Cen MT" panose="020B0602020104020603" pitchFamily="34" charset="0"/>
                </a:rPr>
                <a:t>áp</a:t>
              </a:r>
              <a:r>
                <a:rPr lang="en-US" sz="2800">
                  <a:solidFill>
                    <a:srgbClr val="00B0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err="1">
                  <a:solidFill>
                    <a:srgbClr val="00B0F0"/>
                  </a:solidFill>
                  <a:latin typeface="Tw Cen MT" panose="020B0602020104020603" pitchFamily="34" charset="0"/>
                </a:rPr>
                <a:t>dụng</a:t>
              </a:r>
              <a:r>
                <a:rPr lang="en-US" sz="2800">
                  <a:solidFill>
                    <a:srgbClr val="00B0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err="1">
                  <a:solidFill>
                    <a:srgbClr val="00B0F0"/>
                  </a:solidFill>
                  <a:latin typeface="Tw Cen MT" panose="020B0602020104020603" pitchFamily="34" charset="0"/>
                </a:rPr>
                <a:t>được</a:t>
              </a:r>
              <a:endParaRPr lang="en-US" sz="280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1FDA01F0-AD74-4FD9-B3FC-EAC54AFC2974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Bài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tập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minh</a:t>
            </a:r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400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họa</a:t>
            </a:r>
            <a:endParaRPr lang="en-US" sz="400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9BB6F75-762F-49AD-A35F-D9A35DCB20B0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94FE5FD5-B7FF-460C-B7CA-96282A4E985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B90AB2B7-8168-4802-BD9F-B693115830E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">
              <a:extLst>
                <a:ext uri="{FF2B5EF4-FFF2-40B4-BE49-F238E27FC236}">
                  <a16:creationId xmlns:a16="http://schemas.microsoft.com/office/drawing/2014/main" id="{2281ED67-2129-4B47-8BF4-593D87C6D63C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8">
              <a:extLst>
                <a:ext uri="{FF2B5EF4-FFF2-40B4-BE49-F238E27FC236}">
                  <a16:creationId xmlns:a16="http://schemas.microsoft.com/office/drawing/2014/main" id="{A66028F5-9201-4949-949C-C05E27894AFA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9">
              <a:extLst>
                <a:ext uri="{FF2B5EF4-FFF2-40B4-BE49-F238E27FC236}">
                  <a16:creationId xmlns:a16="http://schemas.microsoft.com/office/drawing/2014/main" id="{0FD3CD7F-92BB-443F-9B4B-BB3442EA1CD3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25">
            <a:extLst>
              <a:ext uri="{FF2B5EF4-FFF2-40B4-BE49-F238E27FC236}">
                <a16:creationId xmlns:a16="http://schemas.microsoft.com/office/drawing/2014/main" id="{5D6947B2-503C-4F7D-900E-D2C37EE7C240}"/>
              </a:ext>
            </a:extLst>
          </p:cNvPr>
          <p:cNvSpPr txBox="1"/>
          <p:nvPr/>
        </p:nvSpPr>
        <p:spPr>
          <a:xfrm>
            <a:off x="4102751" y="3244334"/>
            <a:ext cx="679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Tw Cen MT" panose="020B0602020104020603" pitchFamily="34" charset="0"/>
              </a:rPr>
              <a:t>Viết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vào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đây</a:t>
            </a:r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F6A46C-3562-4A2F-9450-C2B1235D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23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F6120CD-18D3-4C50-8B8D-A9474C0A5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10091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312DD3-CF40-48A1-8B3E-77DA4BE27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68"/>
            <a:ext cx="12192000" cy="68571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C9F5F-ED1C-49FE-BE06-69A29523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E146A-4509-4349-88E6-E1A6643A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396598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w Cen MT" panose="020B0602020104020603" pitchFamily="34" charset="0"/>
              </a:rPr>
              <a:t>NỘI DUNG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F5B7B4-845C-44D3-BFB2-349033654D72}"/>
              </a:ext>
            </a:extLst>
          </p:cNvPr>
          <p:cNvGrpSpPr/>
          <p:nvPr/>
        </p:nvGrpSpPr>
        <p:grpSpPr>
          <a:xfrm>
            <a:off x="4256228" y="2031604"/>
            <a:ext cx="3578202" cy="3578202"/>
            <a:chOff x="4256228" y="2031604"/>
            <a:chExt cx="3578202" cy="35782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D16315-FEAF-46FC-9675-CB642BB1A557}"/>
                </a:ext>
              </a:extLst>
            </p:cNvPr>
            <p:cNvSpPr/>
            <p:nvPr/>
          </p:nvSpPr>
          <p:spPr>
            <a:xfrm>
              <a:off x="4256228" y="2031604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1D742C-D4A8-4DCA-8C7C-29720BB3ABB7}"/>
                </a:ext>
              </a:extLst>
            </p:cNvPr>
            <p:cNvGrpSpPr/>
            <p:nvPr/>
          </p:nvGrpSpPr>
          <p:grpSpPr>
            <a:xfrm>
              <a:off x="4717716" y="2666543"/>
              <a:ext cx="2756452" cy="2667246"/>
              <a:chOff x="4770724" y="2825567"/>
              <a:chExt cx="2756452" cy="266724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E8BCD-C04C-4D02-BF30-D147FB439819}"/>
                  </a:ext>
                </a:extLst>
              </p:cNvPr>
              <p:cNvSpPr txBox="1"/>
              <p:nvPr/>
            </p:nvSpPr>
            <p:spPr>
              <a:xfrm>
                <a:off x="4770724" y="2825567"/>
                <a:ext cx="275645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err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Nhánh</a:t>
                </a:r>
                <a:r>
                  <a:rPr lang="en-US" sz="6000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6000" b="1" err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cận</a:t>
                </a:r>
                <a:endParaRPr lang="en-US" sz="6000" b="1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3FF143-C59B-4B35-8118-BA624EED669B}"/>
                  </a:ext>
                </a:extLst>
              </p:cNvPr>
              <p:cNvSpPr txBox="1"/>
              <p:nvPr/>
            </p:nvSpPr>
            <p:spPr>
              <a:xfrm>
                <a:off x="4777343" y="4846482"/>
                <a:ext cx="2552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Branch and Bound method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CC510C9-281D-45CD-8907-71C6C646CF97}"/>
              </a:ext>
            </a:extLst>
          </p:cNvPr>
          <p:cNvGrpSpPr/>
          <p:nvPr/>
        </p:nvGrpSpPr>
        <p:grpSpPr>
          <a:xfrm>
            <a:off x="1733971" y="1629656"/>
            <a:ext cx="2133820" cy="2133820"/>
            <a:chOff x="1733971" y="1629656"/>
            <a:chExt cx="2133820" cy="21338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CE9B52-F8C0-4C0F-A36C-A519F49591BD}"/>
                </a:ext>
              </a:extLst>
            </p:cNvPr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err="1">
                  <a:solidFill>
                    <a:srgbClr val="00B0F0"/>
                  </a:solidFill>
                  <a:latin typeface="Tw Cen MT" panose="020B0602020104020603" pitchFamily="34" charset="0"/>
                </a:rPr>
                <a:t>Thuật</a:t>
              </a:r>
              <a:r>
                <a:rPr lang="en-US" sz="1800" b="1">
                  <a:solidFill>
                    <a:srgbClr val="00B0F0"/>
                  </a:solidFill>
                  <a:latin typeface="Tw Cen MT" panose="020B0602020104020603" pitchFamily="34" charset="0"/>
                </a:rPr>
                <a:t> toán</a:t>
              </a:r>
            </a:p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4A6141-42CC-4107-99BF-4373E4A590AF}"/>
                </a:ext>
              </a:extLst>
            </p:cNvPr>
            <p:cNvSpPr txBox="1"/>
            <p:nvPr/>
          </p:nvSpPr>
          <p:spPr>
            <a:xfrm>
              <a:off x="1829182" y="1941073"/>
              <a:ext cx="194339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Thuật</a:t>
              </a:r>
              <a:r>
                <a:rPr lang="en-US" sz="4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toán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E2F234-7399-4F08-997B-76646A4772C2}"/>
              </a:ext>
            </a:extLst>
          </p:cNvPr>
          <p:cNvGrpSpPr/>
          <p:nvPr/>
        </p:nvGrpSpPr>
        <p:grpSpPr>
          <a:xfrm>
            <a:off x="1733971" y="4238282"/>
            <a:ext cx="2133820" cy="2133820"/>
            <a:chOff x="1733971" y="4238282"/>
            <a:chExt cx="2133820" cy="21338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10E513B-A9B7-4228-9391-28CE821FB658}"/>
                </a:ext>
              </a:extLst>
            </p:cNvPr>
            <p:cNvSpPr/>
            <p:nvPr/>
          </p:nvSpPr>
          <p:spPr>
            <a:xfrm>
              <a:off x="1733971" y="4238282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9A66B0-42FC-4535-9518-E6319730B5CC}"/>
                </a:ext>
              </a:extLst>
            </p:cNvPr>
            <p:cNvSpPr txBox="1"/>
            <p:nvPr/>
          </p:nvSpPr>
          <p:spPr>
            <a:xfrm>
              <a:off x="1829182" y="4595126"/>
              <a:ext cx="194339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Tổng </a:t>
              </a:r>
              <a:r>
                <a:rPr lang="en-US" sz="4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kết</a:t>
              </a:r>
              <a:endParaRPr 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88FA7E-2272-481F-A031-9A85AD5D1682}"/>
              </a:ext>
            </a:extLst>
          </p:cNvPr>
          <p:cNvGrpSpPr/>
          <p:nvPr/>
        </p:nvGrpSpPr>
        <p:grpSpPr>
          <a:xfrm>
            <a:off x="60751" y="3320011"/>
            <a:ext cx="1943398" cy="1361736"/>
            <a:chOff x="60751" y="3320011"/>
            <a:chExt cx="1943398" cy="13617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6491C5-3F58-4875-9A18-45DAF1B057B3}"/>
                </a:ext>
              </a:extLst>
            </p:cNvPr>
            <p:cNvSpPr/>
            <p:nvPr/>
          </p:nvSpPr>
          <p:spPr>
            <a:xfrm>
              <a:off x="372235" y="3320011"/>
              <a:ext cx="1361736" cy="136173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1AC8D0-5485-4139-9B1F-F55366CE68D6}"/>
                </a:ext>
              </a:extLst>
            </p:cNvPr>
            <p:cNvSpPr txBox="1"/>
            <p:nvPr/>
          </p:nvSpPr>
          <p:spPr>
            <a:xfrm>
              <a:off x="60751" y="3731063"/>
              <a:ext cx="194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Ví</a:t>
              </a:r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dụ</a:t>
              </a:r>
              <a:endPara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90B379-7D01-4994-B486-01ECD5DDDA6C}"/>
              </a:ext>
            </a:extLst>
          </p:cNvPr>
          <p:cNvGrpSpPr/>
          <p:nvPr/>
        </p:nvGrpSpPr>
        <p:grpSpPr>
          <a:xfrm>
            <a:off x="9188820" y="1588909"/>
            <a:ext cx="2839057" cy="1565530"/>
            <a:chOff x="9188820" y="1588909"/>
            <a:chExt cx="2839057" cy="156553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E23A45-0798-4770-821D-672E4AE16918}"/>
                </a:ext>
              </a:extLst>
            </p:cNvPr>
            <p:cNvSpPr txBox="1"/>
            <p:nvPr/>
          </p:nvSpPr>
          <p:spPr>
            <a:xfrm>
              <a:off x="9188820" y="1588909"/>
              <a:ext cx="2839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err="1">
                  <a:solidFill>
                    <a:srgbClr val="00B0F0"/>
                  </a:solidFill>
                  <a:latin typeface="Tw Cen MT" panose="020B0602020104020603" pitchFamily="34" charset="0"/>
                </a:rPr>
                <a:t>Thuật</a:t>
              </a:r>
              <a:r>
                <a:rPr lang="en-US" sz="2400" b="1">
                  <a:solidFill>
                    <a:srgbClr val="00B0F0"/>
                  </a:solidFill>
                  <a:latin typeface="Tw Cen MT" panose="020B0602020104020603" pitchFamily="34" charset="0"/>
                </a:rPr>
                <a:t> toán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139624-BD62-40CF-9363-3B955653003A}"/>
                </a:ext>
              </a:extLst>
            </p:cNvPr>
            <p:cNvSpPr txBox="1"/>
            <p:nvPr/>
          </p:nvSpPr>
          <p:spPr>
            <a:xfrm>
              <a:off x="9188820" y="1954110"/>
              <a:ext cx="23495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latin typeface="Tw Cen MT" panose="020B0602020104020603" pitchFamily="34" charset="0"/>
                </a:rPr>
                <a:t>Ý </a:t>
              </a:r>
              <a:r>
                <a:rPr lang="en-US" b="1" err="1">
                  <a:latin typeface="Tw Cen MT" panose="020B0602020104020603" pitchFamily="34" charset="0"/>
                </a:rPr>
                <a:t>tưởng</a:t>
              </a:r>
              <a:endParaRPr lang="en-US" b="1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err="1">
                  <a:latin typeface="Tw Cen MT" panose="020B0602020104020603" pitchFamily="34" charset="0"/>
                </a:rPr>
                <a:t>Khái</a:t>
              </a:r>
              <a:r>
                <a:rPr lang="en-US" b="1">
                  <a:latin typeface="Tw Cen MT" panose="020B0602020104020603" pitchFamily="34" charset="0"/>
                </a:rPr>
                <a:t> </a:t>
              </a:r>
              <a:r>
                <a:rPr lang="en-US" b="1" err="1">
                  <a:latin typeface="Tw Cen MT" panose="020B0602020104020603" pitchFamily="34" charset="0"/>
                </a:rPr>
                <a:t>niệm</a:t>
              </a:r>
              <a:endParaRPr lang="en-US" b="1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err="1">
                  <a:latin typeface="Tw Cen MT" panose="020B0602020104020603" pitchFamily="34" charset="0"/>
                </a:rPr>
                <a:t>Đặc</a:t>
              </a:r>
              <a:r>
                <a:rPr lang="en-US" b="1">
                  <a:latin typeface="Tw Cen MT" panose="020B0602020104020603" pitchFamily="34" charset="0"/>
                </a:rPr>
                <a:t> </a:t>
              </a:r>
              <a:r>
                <a:rPr lang="en-US" b="1" err="1">
                  <a:latin typeface="Tw Cen MT" panose="020B0602020104020603" pitchFamily="34" charset="0"/>
                </a:rPr>
                <a:t>điểm</a:t>
              </a:r>
              <a:endParaRPr lang="en-US" b="1"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err="1">
                  <a:latin typeface="Tw Cen MT" panose="020B0602020104020603" pitchFamily="34" charset="0"/>
                </a:rPr>
                <a:t>Ưu</a:t>
              </a:r>
              <a:r>
                <a:rPr lang="en-US" b="1">
                  <a:latin typeface="Tw Cen MT" panose="020B0602020104020603" pitchFamily="34" charset="0"/>
                </a:rPr>
                <a:t> </a:t>
              </a:r>
              <a:r>
                <a:rPr lang="en-US" b="1" err="1">
                  <a:latin typeface="Tw Cen MT" panose="020B0602020104020603" pitchFamily="34" charset="0"/>
                </a:rPr>
                <a:t>nhược</a:t>
              </a:r>
              <a:endParaRPr lang="en-US" b="1">
                <a:latin typeface="Tw Cen MT" panose="020B0602020104020603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F1DCAD0-F1ED-4D16-91B2-64B6CB692D03}"/>
              </a:ext>
            </a:extLst>
          </p:cNvPr>
          <p:cNvGrpSpPr/>
          <p:nvPr/>
        </p:nvGrpSpPr>
        <p:grpSpPr>
          <a:xfrm>
            <a:off x="9781697" y="3328469"/>
            <a:ext cx="2349552" cy="1011532"/>
            <a:chOff x="9781697" y="3328469"/>
            <a:chExt cx="2349552" cy="10115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FCE95A-F863-4CD1-8199-35E399BCEE43}"/>
                </a:ext>
              </a:extLst>
            </p:cNvPr>
            <p:cNvSpPr txBox="1"/>
            <p:nvPr/>
          </p:nvSpPr>
          <p:spPr>
            <a:xfrm>
              <a:off x="9781697" y="3328469"/>
              <a:ext cx="2246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err="1">
                  <a:solidFill>
                    <a:srgbClr val="00B0F0"/>
                  </a:solidFill>
                  <a:latin typeface="Tw Cen MT" panose="020B0602020104020603" pitchFamily="34" charset="0"/>
                </a:rPr>
                <a:t>Ví</a:t>
              </a:r>
              <a:r>
                <a:rPr lang="en-US" sz="2400" b="1">
                  <a:solidFill>
                    <a:srgbClr val="00B0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err="1">
                  <a:solidFill>
                    <a:srgbClr val="00B0F0"/>
                  </a:solidFill>
                  <a:latin typeface="Tw Cen MT" panose="020B0602020104020603" pitchFamily="34" charset="0"/>
                </a:rPr>
                <a:t>dụ</a:t>
              </a:r>
              <a:r>
                <a:rPr lang="en-US" sz="2400" b="1">
                  <a:solidFill>
                    <a:srgbClr val="00B0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err="1">
                  <a:solidFill>
                    <a:srgbClr val="00B0F0"/>
                  </a:solidFill>
                  <a:latin typeface="Tw Cen MT" panose="020B0602020104020603" pitchFamily="34" charset="0"/>
                </a:rPr>
                <a:t>minh</a:t>
              </a:r>
              <a:r>
                <a:rPr lang="en-US" sz="2400" b="1">
                  <a:solidFill>
                    <a:srgbClr val="00B0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err="1">
                  <a:solidFill>
                    <a:srgbClr val="00B0F0"/>
                  </a:solidFill>
                  <a:latin typeface="Tw Cen MT" panose="020B0602020104020603" pitchFamily="34" charset="0"/>
                </a:rPr>
                <a:t>họa</a:t>
              </a:r>
              <a:endParaRPr lang="en-US" sz="2400" b="1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322A51-37BB-4C47-BFE8-80B2F91F015D}"/>
                </a:ext>
              </a:extLst>
            </p:cNvPr>
            <p:cNvSpPr txBox="1"/>
            <p:nvPr/>
          </p:nvSpPr>
          <p:spPr>
            <a:xfrm>
              <a:off x="9781697" y="3693670"/>
              <a:ext cx="2349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latin typeface="Tw Cen MT" panose="020B0602020104020603" pitchFamily="34" charset="0"/>
                </a:rPr>
                <a:t>Knapsack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>
                  <a:latin typeface="Tw Cen MT" panose="020B0602020104020603" pitchFamily="34" charset="0"/>
                </a:rPr>
                <a:t>Du </a:t>
              </a:r>
              <a:r>
                <a:rPr lang="en-US" b="1" err="1">
                  <a:latin typeface="Tw Cen MT" panose="020B0602020104020603" pitchFamily="34" charset="0"/>
                </a:rPr>
                <a:t>lịch</a:t>
              </a:r>
              <a:r>
                <a:rPr lang="en-US" b="1">
                  <a:latin typeface="Tw Cen MT" panose="020B0602020104020603" pitchFamily="34" charset="0"/>
                </a:rPr>
                <a:t> </a:t>
              </a:r>
              <a:r>
                <a:rPr lang="en-US" b="1" err="1">
                  <a:latin typeface="Tw Cen MT" panose="020B0602020104020603" pitchFamily="34" charset="0"/>
                </a:rPr>
                <a:t>miền</a:t>
              </a:r>
              <a:r>
                <a:rPr lang="en-US" b="1">
                  <a:latin typeface="Tw Cen MT" panose="020B0602020104020603" pitchFamily="34" charset="0"/>
                </a:rPr>
                <a:t> </a:t>
              </a:r>
              <a:r>
                <a:rPr lang="en-US" b="1" err="1">
                  <a:latin typeface="Tw Cen MT" panose="020B0602020104020603" pitchFamily="34" charset="0"/>
                </a:rPr>
                <a:t>Tây</a:t>
              </a:r>
              <a:endParaRPr lang="en-US" b="1">
                <a:latin typeface="Tw Cen MT" panose="020B0602020104020603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546D18-AA19-49ED-A024-882F8913425D}"/>
              </a:ext>
            </a:extLst>
          </p:cNvPr>
          <p:cNvGrpSpPr/>
          <p:nvPr/>
        </p:nvGrpSpPr>
        <p:grpSpPr>
          <a:xfrm>
            <a:off x="9283253" y="5373942"/>
            <a:ext cx="2349552" cy="734533"/>
            <a:chOff x="9188820" y="5060922"/>
            <a:chExt cx="2349552" cy="7345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66A8CA-19F4-4F4A-935B-4004FECE0B0A}"/>
                </a:ext>
              </a:extLst>
            </p:cNvPr>
            <p:cNvSpPr txBox="1"/>
            <p:nvPr/>
          </p:nvSpPr>
          <p:spPr>
            <a:xfrm>
              <a:off x="9188820" y="5060922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00B0F0"/>
                  </a:solidFill>
                  <a:latin typeface="Tw Cen MT" panose="020B0602020104020603" pitchFamily="34" charset="0"/>
                </a:rPr>
                <a:t>Tổng </a:t>
              </a:r>
              <a:r>
                <a:rPr lang="en-US" sz="2400" b="1" err="1">
                  <a:solidFill>
                    <a:srgbClr val="00B0F0"/>
                  </a:solidFill>
                  <a:latin typeface="Tw Cen MT" panose="020B0602020104020603" pitchFamily="34" charset="0"/>
                </a:rPr>
                <a:t>kết</a:t>
              </a:r>
              <a:endParaRPr lang="en-US" sz="2400" b="1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C26577-6532-4757-8E5F-67D360BDA6FE}"/>
                </a:ext>
              </a:extLst>
            </p:cNvPr>
            <p:cNvSpPr txBox="1"/>
            <p:nvPr/>
          </p:nvSpPr>
          <p:spPr>
            <a:xfrm>
              <a:off x="9188820" y="5426123"/>
              <a:ext cx="234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595DA0A-9880-41FE-87E3-CE92DD62B349}"/>
              </a:ext>
            </a:extLst>
          </p:cNvPr>
          <p:cNvGrpSpPr/>
          <p:nvPr/>
        </p:nvGrpSpPr>
        <p:grpSpPr>
          <a:xfrm>
            <a:off x="8025730" y="5071418"/>
            <a:ext cx="1146212" cy="1146212"/>
            <a:chOff x="8520429" y="3253462"/>
            <a:chExt cx="1146212" cy="114621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7F1890-8D64-4551-B6C7-EB88B15E44A5}"/>
                </a:ext>
              </a:extLst>
            </p:cNvPr>
            <p:cNvSpPr/>
            <p:nvPr/>
          </p:nvSpPr>
          <p:spPr>
            <a:xfrm>
              <a:off x="8520429" y="3253462"/>
              <a:ext cx="1146212" cy="1146212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B95D9A5-F343-4818-8DF5-72BB89ED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653" y="3476686"/>
              <a:ext cx="699764" cy="699764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368B01E-5C6A-4FF7-9953-F6587846580A}"/>
              </a:ext>
            </a:extLst>
          </p:cNvPr>
          <p:cNvGrpSpPr/>
          <p:nvPr/>
        </p:nvGrpSpPr>
        <p:grpSpPr>
          <a:xfrm>
            <a:off x="7932233" y="1520592"/>
            <a:ext cx="1146212" cy="1146212"/>
            <a:chOff x="7932233" y="1520592"/>
            <a:chExt cx="1146212" cy="11462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6B1A4B-E1A2-41A8-81E6-13F865C9FEAE}"/>
                </a:ext>
              </a:extLst>
            </p:cNvPr>
            <p:cNvSpPr/>
            <p:nvPr/>
          </p:nvSpPr>
          <p:spPr>
            <a:xfrm>
              <a:off x="7932233" y="1520592"/>
              <a:ext cx="1146212" cy="11462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193DF5-8DA6-4C56-812C-AA549915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9711" y="1664946"/>
              <a:ext cx="771256" cy="77125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96C400D-FFFF-40A8-AEE6-E48A7481F5E8}"/>
              </a:ext>
            </a:extLst>
          </p:cNvPr>
          <p:cNvGrpSpPr/>
          <p:nvPr/>
        </p:nvGrpSpPr>
        <p:grpSpPr>
          <a:xfrm>
            <a:off x="8532452" y="3272921"/>
            <a:ext cx="1146212" cy="1146212"/>
            <a:chOff x="7932233" y="4986332"/>
            <a:chExt cx="1146212" cy="11462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A495FC-D38D-410F-A2B3-A43850304062}"/>
                </a:ext>
              </a:extLst>
            </p:cNvPr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392A11-74EE-4801-BBE5-B2F42D83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84DB2-D964-4FE4-9089-D7DA00A7A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963D3-D306-4B47-8C6D-1DA95659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344808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w Cen MT" panose="020B0602020104020603" pitchFamily="34" charset="0"/>
              </a:rPr>
              <a:t>Branch and Bound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53">
            <a:extLst>
              <a:ext uri="{FF2B5EF4-FFF2-40B4-BE49-F238E27FC236}">
                <a16:creationId xmlns:a16="http://schemas.microsoft.com/office/drawing/2014/main" id="{871BC817-77EA-470F-BFA4-05E8A717EE20}"/>
              </a:ext>
            </a:extLst>
          </p:cNvPr>
          <p:cNvGrpSpPr/>
          <p:nvPr/>
        </p:nvGrpSpPr>
        <p:grpSpPr>
          <a:xfrm>
            <a:off x="574447" y="1757516"/>
            <a:ext cx="1692843" cy="1866900"/>
            <a:chOff x="1488849" y="2209800"/>
            <a:chExt cx="1692843" cy="1866900"/>
          </a:xfrm>
        </p:grpSpPr>
        <p:sp>
          <p:nvSpPr>
            <p:cNvPr id="36" name="Rectangle: Top Corners Rounded 11">
              <a:extLst>
                <a:ext uri="{FF2B5EF4-FFF2-40B4-BE49-F238E27FC236}">
                  <a16:creationId xmlns:a16="http://schemas.microsoft.com/office/drawing/2014/main" id="{1C98A51F-D3D6-481B-9AAE-0C94816FAFAD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5FF99DE5-F4C1-4E08-84A2-5DBC85CB0BCC}"/>
                </a:ext>
              </a:extLst>
            </p:cNvPr>
            <p:cNvSpPr txBox="1"/>
            <p:nvPr/>
          </p:nvSpPr>
          <p:spPr>
            <a:xfrm>
              <a:off x="1488849" y="2248942"/>
              <a:ext cx="16928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Ý </a:t>
              </a:r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tưởng</a:t>
              </a:r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thuật</a:t>
              </a:r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 toán</a:t>
              </a:r>
            </a:p>
          </p:txBody>
        </p:sp>
      </p:grpSp>
      <p:sp>
        <p:nvSpPr>
          <p:cNvPr id="39" name="Freeform: Shape 10">
            <a:extLst>
              <a:ext uri="{FF2B5EF4-FFF2-40B4-BE49-F238E27FC236}">
                <a16:creationId xmlns:a16="http://schemas.microsoft.com/office/drawing/2014/main" id="{3A5A5FAE-06EF-4F0A-A88A-72FD2704C475}"/>
              </a:ext>
            </a:extLst>
          </p:cNvPr>
          <p:cNvSpPr/>
          <p:nvPr/>
        </p:nvSpPr>
        <p:spPr>
          <a:xfrm flipV="1">
            <a:off x="580116" y="2690966"/>
            <a:ext cx="1591582" cy="1812208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3">
            <a:extLst>
              <a:ext uri="{FF2B5EF4-FFF2-40B4-BE49-F238E27FC236}">
                <a16:creationId xmlns:a16="http://schemas.microsoft.com/office/drawing/2014/main" id="{C0D4FF47-C54D-4003-B233-91663440E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23" y="3301191"/>
            <a:ext cx="905768" cy="905768"/>
          </a:xfrm>
          <a:prstGeom prst="rect">
            <a:avLst/>
          </a:prstGeom>
        </p:spPr>
      </p:pic>
      <p:sp>
        <p:nvSpPr>
          <p:cNvPr id="44" name="TextBox 25">
            <a:extLst>
              <a:ext uri="{FF2B5EF4-FFF2-40B4-BE49-F238E27FC236}">
                <a16:creationId xmlns:a16="http://schemas.microsoft.com/office/drawing/2014/main" id="{F8277EF6-9645-4A6F-95D3-24579F4D9251}"/>
              </a:ext>
            </a:extLst>
          </p:cNvPr>
          <p:cNvSpPr txBox="1"/>
          <p:nvPr/>
        </p:nvSpPr>
        <p:spPr>
          <a:xfrm>
            <a:off x="3605728" y="1911048"/>
            <a:ext cx="517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Tw Cen MT" panose="020B0602020104020603" pitchFamily="34" charset="0"/>
              </a:rPr>
              <a:t>Cải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tiến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của</a:t>
            </a:r>
            <a:r>
              <a:rPr lang="en-US" sz="2400">
                <a:latin typeface="Tw Cen MT" panose="020B0602020104020603" pitchFamily="34" charset="0"/>
              </a:rPr>
              <a:t> </a:t>
            </a:r>
            <a:r>
              <a:rPr lang="en-US" sz="2400" err="1">
                <a:latin typeface="Tw Cen MT" panose="020B0602020104020603" pitchFamily="34" charset="0"/>
              </a:rPr>
              <a:t>thuật</a:t>
            </a:r>
            <a:r>
              <a:rPr lang="en-US" sz="2400">
                <a:latin typeface="Tw Cen MT" panose="020B0602020104020603" pitchFamily="34" charset="0"/>
              </a:rPr>
              <a:t> toán </a:t>
            </a:r>
            <a:r>
              <a:rPr lang="en-US" sz="2400" b="1">
                <a:latin typeface="Tw Cen MT" panose="020B0602020104020603" pitchFamily="34" charset="0"/>
              </a:rPr>
              <a:t>Backtracking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FD1E2-BC65-449F-BD6C-6CBD495F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58F38C-C90C-4F0F-9FBD-1F45F669596B}"/>
              </a:ext>
            </a:extLst>
          </p:cNvPr>
          <p:cNvSpPr/>
          <p:nvPr/>
        </p:nvSpPr>
        <p:spPr>
          <a:xfrm>
            <a:off x="9365172" y="2332149"/>
            <a:ext cx="554497" cy="562022"/>
          </a:xfrm>
          <a:prstGeom prst="ellipse">
            <a:avLst/>
          </a:prstGeom>
          <a:solidFill>
            <a:srgbClr val="03A1A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B5B8C39-109D-4CC3-87AF-4A05F2F063E3}"/>
              </a:ext>
            </a:extLst>
          </p:cNvPr>
          <p:cNvSpPr/>
          <p:nvPr/>
        </p:nvSpPr>
        <p:spPr>
          <a:xfrm>
            <a:off x="9365168" y="3917949"/>
            <a:ext cx="554497" cy="562022"/>
          </a:xfrm>
          <a:prstGeom prst="ellipse">
            <a:avLst/>
          </a:prstGeom>
          <a:solidFill>
            <a:srgbClr val="1C7CB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7EB35F-2B57-4A17-99A7-747C4CBEC6BE}"/>
              </a:ext>
            </a:extLst>
          </p:cNvPr>
          <p:cNvSpPr/>
          <p:nvPr/>
        </p:nvSpPr>
        <p:spPr>
          <a:xfrm>
            <a:off x="9365167" y="4710849"/>
            <a:ext cx="554497" cy="562022"/>
          </a:xfrm>
          <a:prstGeom prst="ellipse">
            <a:avLst/>
          </a:prstGeom>
          <a:solidFill>
            <a:srgbClr val="EF3078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08A07-9BD6-41BD-86A2-3AA8BE257DB2}"/>
              </a:ext>
            </a:extLst>
          </p:cNvPr>
          <p:cNvSpPr/>
          <p:nvPr/>
        </p:nvSpPr>
        <p:spPr>
          <a:xfrm>
            <a:off x="9365171" y="3125049"/>
            <a:ext cx="554497" cy="562022"/>
          </a:xfrm>
          <a:prstGeom prst="ellipse">
            <a:avLst/>
          </a:prstGeom>
          <a:solidFill>
            <a:srgbClr val="EE952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pic>
        <p:nvPicPr>
          <p:cNvPr id="1026" name="Picture 2" descr="Illustration of refresh icon">
            <a:extLst>
              <a:ext uri="{FF2B5EF4-FFF2-40B4-BE49-F238E27FC236}">
                <a16:creationId xmlns:a16="http://schemas.microsoft.com/office/drawing/2014/main" id="{624505E8-3F67-49D5-B53D-92CBEF0A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12" y="1694708"/>
            <a:ext cx="894344" cy="89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779940F-E2DE-4730-81D5-37A1A5BB4593}"/>
              </a:ext>
            </a:extLst>
          </p:cNvPr>
          <p:cNvGrpSpPr/>
          <p:nvPr/>
        </p:nvGrpSpPr>
        <p:grpSpPr>
          <a:xfrm>
            <a:off x="4054960" y="3017355"/>
            <a:ext cx="3717966" cy="2817538"/>
            <a:chOff x="4054960" y="3017355"/>
            <a:chExt cx="3717966" cy="281753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B085D24-3DD7-49C6-B333-50FC6C6268A5}"/>
                </a:ext>
              </a:extLst>
            </p:cNvPr>
            <p:cNvGrpSpPr/>
            <p:nvPr/>
          </p:nvGrpSpPr>
          <p:grpSpPr>
            <a:xfrm>
              <a:off x="4054960" y="3017355"/>
              <a:ext cx="3717966" cy="2337822"/>
              <a:chOff x="4109023" y="2440360"/>
              <a:chExt cx="3717966" cy="233782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D13FFE8-3256-4651-A3D3-1F4D6FEC06AB}"/>
                  </a:ext>
                </a:extLst>
              </p:cNvPr>
              <p:cNvSpPr/>
              <p:nvPr/>
            </p:nvSpPr>
            <p:spPr>
              <a:xfrm>
                <a:off x="5818693" y="2440360"/>
                <a:ext cx="554497" cy="562022"/>
              </a:xfrm>
              <a:prstGeom prst="ellipse">
                <a:avLst/>
              </a:prstGeom>
              <a:solidFill>
                <a:srgbClr val="03A1A4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E60AC54-7842-4A5B-8BD6-BB3A06F25565}"/>
                  </a:ext>
                </a:extLst>
              </p:cNvPr>
              <p:cNvSpPr/>
              <p:nvPr/>
            </p:nvSpPr>
            <p:spPr>
              <a:xfrm>
                <a:off x="4824259" y="3112527"/>
                <a:ext cx="554497" cy="562022"/>
              </a:xfrm>
              <a:prstGeom prst="ellipse">
                <a:avLst/>
              </a:prstGeom>
              <a:solidFill>
                <a:srgbClr val="EE9524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B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48374BD-D4FB-42AF-9016-CD406F036D52}"/>
                  </a:ext>
                </a:extLst>
              </p:cNvPr>
              <p:cNvSpPr/>
              <p:nvPr/>
            </p:nvSpPr>
            <p:spPr>
              <a:xfrm>
                <a:off x="4109023" y="3941152"/>
                <a:ext cx="554497" cy="562022"/>
              </a:xfrm>
              <a:prstGeom prst="ellipse">
                <a:avLst/>
              </a:prstGeom>
              <a:solidFill>
                <a:srgbClr val="EF3078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79950A3-C373-4E82-B9B6-B246299BDCA0}"/>
                  </a:ext>
                </a:extLst>
              </p:cNvPr>
              <p:cNvSpPr/>
              <p:nvPr/>
            </p:nvSpPr>
            <p:spPr>
              <a:xfrm>
                <a:off x="6717995" y="3112527"/>
                <a:ext cx="554497" cy="562022"/>
              </a:xfrm>
              <a:prstGeom prst="ellipse">
                <a:avLst/>
              </a:prstGeom>
              <a:solidFill>
                <a:srgbClr val="1C7CBB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7EFCA91-E8BA-4670-96D8-C050DA90909C}"/>
                  </a:ext>
                </a:extLst>
              </p:cNvPr>
              <p:cNvSpPr/>
              <p:nvPr/>
            </p:nvSpPr>
            <p:spPr>
              <a:xfrm>
                <a:off x="6129479" y="3941152"/>
                <a:ext cx="554497" cy="562022"/>
              </a:xfrm>
              <a:prstGeom prst="ellipse">
                <a:avLst/>
              </a:prstGeom>
              <a:solidFill>
                <a:srgbClr val="EE9524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B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FFBB595-1644-4664-897F-5609A6205A51}"/>
                  </a:ext>
                </a:extLst>
              </p:cNvPr>
              <p:cNvSpPr/>
              <p:nvPr/>
            </p:nvSpPr>
            <p:spPr>
              <a:xfrm>
                <a:off x="7272492" y="3941152"/>
                <a:ext cx="554497" cy="562022"/>
              </a:xfrm>
              <a:prstGeom prst="ellipse">
                <a:avLst/>
              </a:prstGeom>
              <a:solidFill>
                <a:srgbClr val="EF3078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091953A-2C7B-46C9-9A68-4797AF8A4419}"/>
                  </a:ext>
                </a:extLst>
              </p:cNvPr>
              <p:cNvCxnSpPr>
                <a:stCxn id="38" idx="3"/>
                <a:endCxn id="41" idx="7"/>
              </p:cNvCxnSpPr>
              <p:nvPr/>
            </p:nvCxnSpPr>
            <p:spPr>
              <a:xfrm flipH="1">
                <a:off x="5297552" y="2920076"/>
                <a:ext cx="602345" cy="274757"/>
              </a:xfrm>
              <a:prstGeom prst="line">
                <a:avLst/>
              </a:prstGeom>
              <a:ln w="28575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F2D7FF4-9C1C-4FBA-8F9A-2FAB6C114D17}"/>
                  </a:ext>
                </a:extLst>
              </p:cNvPr>
              <p:cNvCxnSpPr>
                <a:cxnSpLocks/>
                <a:stCxn id="38" idx="5"/>
                <a:endCxn id="43" idx="1"/>
              </p:cNvCxnSpPr>
              <p:nvPr/>
            </p:nvCxnSpPr>
            <p:spPr>
              <a:xfrm>
                <a:off x="6291986" y="2920076"/>
                <a:ext cx="507213" cy="274757"/>
              </a:xfrm>
              <a:prstGeom prst="line">
                <a:avLst/>
              </a:prstGeom>
              <a:ln w="28575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13FA18-681F-469D-9FC1-3F7555A7DF2C}"/>
                  </a:ext>
                </a:extLst>
              </p:cNvPr>
              <p:cNvCxnSpPr>
                <a:cxnSpLocks/>
                <a:stCxn id="41" idx="3"/>
                <a:endCxn id="42" idx="0"/>
              </p:cNvCxnSpPr>
              <p:nvPr/>
            </p:nvCxnSpPr>
            <p:spPr>
              <a:xfrm flipH="1">
                <a:off x="4386272" y="3592243"/>
                <a:ext cx="519191" cy="348909"/>
              </a:xfrm>
              <a:prstGeom prst="line">
                <a:avLst/>
              </a:prstGeom>
              <a:ln w="28575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32D9AA0-46C0-4252-96E9-903DBEBAC6AD}"/>
                  </a:ext>
                </a:extLst>
              </p:cNvPr>
              <p:cNvCxnSpPr>
                <a:cxnSpLocks/>
                <a:stCxn id="43" idx="5"/>
                <a:endCxn id="47" idx="0"/>
              </p:cNvCxnSpPr>
              <p:nvPr/>
            </p:nvCxnSpPr>
            <p:spPr>
              <a:xfrm>
                <a:off x="7191288" y="3592243"/>
                <a:ext cx="358453" cy="348909"/>
              </a:xfrm>
              <a:prstGeom prst="line">
                <a:avLst/>
              </a:prstGeom>
              <a:ln w="28575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7E61BD2-B2E8-4905-992F-04F6D2EF483C}"/>
                  </a:ext>
                </a:extLst>
              </p:cNvPr>
              <p:cNvCxnSpPr>
                <a:cxnSpLocks/>
                <a:stCxn id="43" idx="3"/>
                <a:endCxn id="46" idx="0"/>
              </p:cNvCxnSpPr>
              <p:nvPr/>
            </p:nvCxnSpPr>
            <p:spPr>
              <a:xfrm flipH="1">
                <a:off x="6406728" y="3592243"/>
                <a:ext cx="392471" cy="348909"/>
              </a:xfrm>
              <a:prstGeom prst="line">
                <a:avLst/>
              </a:prstGeom>
              <a:ln w="28575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9D50BCA-D2C5-4D42-9AF5-953C58DDE24B}"/>
                  </a:ext>
                </a:extLst>
              </p:cNvPr>
              <p:cNvCxnSpPr>
                <a:cxnSpLocks/>
                <a:stCxn id="46" idx="3"/>
                <a:endCxn id="63" idx="7"/>
              </p:cNvCxnSpPr>
              <p:nvPr/>
            </p:nvCxnSpPr>
            <p:spPr>
              <a:xfrm flipH="1">
                <a:off x="5939498" y="4420868"/>
                <a:ext cx="271185" cy="357314"/>
              </a:xfrm>
              <a:prstGeom prst="line">
                <a:avLst/>
              </a:prstGeom>
              <a:ln w="28575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61" name="Graphic 60" descr="Close">
              <a:extLst>
                <a:ext uri="{FF2B5EF4-FFF2-40B4-BE49-F238E27FC236}">
                  <a16:creationId xmlns:a16="http://schemas.microsoft.com/office/drawing/2014/main" id="{15CBC47C-4586-44BA-A88C-A0E0E129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160134">
              <a:off x="4368123" y="4112860"/>
              <a:ext cx="461665" cy="461665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D3C7383-940E-4107-8488-0D7FA84DC21C}"/>
                </a:ext>
              </a:extLst>
            </p:cNvPr>
            <p:cNvSpPr/>
            <p:nvPr/>
          </p:nvSpPr>
          <p:spPr>
            <a:xfrm>
              <a:off x="5412142" y="5272871"/>
              <a:ext cx="554497" cy="562022"/>
            </a:xfrm>
            <a:prstGeom prst="ellipse">
              <a:avLst/>
            </a:prstGeom>
            <a:solidFill>
              <a:srgbClr val="EF3078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0B829-CE6B-4A67-BD34-502529B3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699212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/>
      <p:bldP spid="6" grpId="0" animBg="1"/>
      <p:bldP spid="31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w Cen MT" panose="020B0602020104020603" pitchFamily="34" charset="0"/>
              </a:rPr>
              <a:t>Branch and Bound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56">
            <a:extLst>
              <a:ext uri="{FF2B5EF4-FFF2-40B4-BE49-F238E27FC236}">
                <a16:creationId xmlns:a16="http://schemas.microsoft.com/office/drawing/2014/main" id="{D0F0FA92-A4F2-46C7-876A-A2DE19D76B6B}"/>
              </a:ext>
            </a:extLst>
          </p:cNvPr>
          <p:cNvGrpSpPr/>
          <p:nvPr/>
        </p:nvGrpSpPr>
        <p:grpSpPr>
          <a:xfrm>
            <a:off x="364912" y="1803736"/>
            <a:ext cx="1805441" cy="1866900"/>
            <a:chOff x="3884465" y="2209800"/>
            <a:chExt cx="1805441" cy="1866900"/>
          </a:xfrm>
        </p:grpSpPr>
        <p:sp>
          <p:nvSpPr>
            <p:cNvPr id="21" name="Rectangle: Top Corners Rounded 14">
              <a:extLst>
                <a:ext uri="{FF2B5EF4-FFF2-40B4-BE49-F238E27FC236}">
                  <a16:creationId xmlns:a16="http://schemas.microsoft.com/office/drawing/2014/main" id="{F9FC82A5-9D10-4A26-B12D-929188EDF06A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F918B49A-A18C-4B06-9C42-63BE100D3653}"/>
                </a:ext>
              </a:extLst>
            </p:cNvPr>
            <p:cNvSpPr txBox="1"/>
            <p:nvPr/>
          </p:nvSpPr>
          <p:spPr>
            <a:xfrm>
              <a:off x="3884465" y="2283968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Khái</a:t>
              </a:r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niệm</a:t>
              </a:r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 </a:t>
              </a:r>
            </a:p>
          </p:txBody>
        </p:sp>
      </p:grp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0A7D16A3-EAA5-4127-B72D-E7417D922635}"/>
              </a:ext>
            </a:extLst>
          </p:cNvPr>
          <p:cNvSpPr/>
          <p:nvPr/>
        </p:nvSpPr>
        <p:spPr>
          <a:xfrm flipV="1">
            <a:off x="471842" y="2737186"/>
            <a:ext cx="1591582" cy="202851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9">
            <a:extLst>
              <a:ext uri="{FF2B5EF4-FFF2-40B4-BE49-F238E27FC236}">
                <a16:creationId xmlns:a16="http://schemas.microsoft.com/office/drawing/2014/main" id="{9B97CB5B-5A85-454B-9E0A-2EE3E4A40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16" y="3358235"/>
            <a:ext cx="900162" cy="900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5">
                <a:extLst>
                  <a:ext uri="{FF2B5EF4-FFF2-40B4-BE49-F238E27FC236}">
                    <a16:creationId xmlns:a16="http://schemas.microsoft.com/office/drawing/2014/main" id="{A803C7F5-9529-4B2A-BF3E-2848F212FA41}"/>
                  </a:ext>
                </a:extLst>
              </p:cNvPr>
              <p:cNvSpPr txBox="1"/>
              <p:nvPr/>
            </p:nvSpPr>
            <p:spPr>
              <a:xfrm>
                <a:off x="3124231" y="1803736"/>
                <a:ext cx="8397964" cy="332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BB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tối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2400" err="1">
                    <a:latin typeface="Tw Cen MT" panose="020B0602020104020603" pitchFamily="34" charset="0"/>
                    <a:ea typeface="Arial" panose="020B0604020202020204" pitchFamily="34" charset="0"/>
                  </a:rPr>
                  <a:t>ưu</a:t>
                </a:r>
                <a:r>
                  <a:rPr lang="en-US" sz="2400">
                    <a:latin typeface="Tw Cen MT" panose="020B0602020104020603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2400" b="1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P = (</a:t>
                </a:r>
                <a:r>
                  <a:rPr lang="en-US" sz="2400" b="1" err="1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X,f</a:t>
                </a:r>
                <a:r>
                  <a:rPr lang="en-US" sz="2400" b="1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):</a:t>
                </a:r>
              </a:p>
              <a:p>
                <a:pPr marL="2286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+ </a:t>
                </a:r>
                <a:r>
                  <a:rPr lang="en-US" sz="2400" b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vấn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đề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cần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tối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ưu</a:t>
                </a:r>
                <a:endParaRPr lang="en-US" sz="2400">
                  <a:effectLst/>
                  <a:latin typeface="Tw Cen MT" panose="020B0602020104020603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2286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+ </a:t>
                </a:r>
                <a:r>
                  <a:rPr lang="en-US" sz="2400" b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hàm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cận</a:t>
                </a:r>
                <a:endParaRPr lang="en-US" sz="2400">
                  <a:effectLst/>
                  <a:latin typeface="Tw Cen MT" panose="020B0602020104020603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2286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+ </a:t>
                </a:r>
                <a:r>
                  <a:rPr lang="en-US" sz="2400" b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X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giải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pháp</a:t>
                </a:r>
                <a:endParaRPr lang="en-US" sz="2400">
                  <a:effectLst/>
                  <a:latin typeface="Tw Cen MT" panose="020B0602020104020603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lit/>
                        </m:rP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sty m:val="p"/>
                        </m:rPr>
                        <a:rPr lang="en-US" sz="2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 = 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, 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 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 </m:t>
                      </m:r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sty m:val="p"/>
                        </m:rPr>
                        <a:rPr lang="en-US" sz="2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ΠAi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 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1,  2,  3, …, 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: </m:t>
                      </m:r>
                      <m:r>
                        <m:rPr>
                          <m:sty m:val="p"/>
                        </m:rPr>
                        <a:rPr lang="en-US" sz="2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lit/>
                        </m:rP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sz="2400"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>
                    <a:effectLst/>
                    <a:latin typeface="Tw Cen MT" panose="020B06020201040206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trạng</a:t>
                </a: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thái</a:t>
                </a: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không</a:t>
                </a: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gian</a:t>
                </a: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tìm</a:t>
                </a: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kiếm</a:t>
                </a: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2400">
                  <a:effectLst/>
                  <a:latin typeface="Tw Cen MT" panose="020B0602020104020603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2286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2400">
                  <a:effectLst/>
                  <a:latin typeface="Tw Cen MT" panose="020B0602020104020603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TextBox 25">
                <a:extLst>
                  <a:ext uri="{FF2B5EF4-FFF2-40B4-BE49-F238E27FC236}">
                    <a16:creationId xmlns:a16="http://schemas.microsoft.com/office/drawing/2014/main" id="{A803C7F5-9529-4B2A-BF3E-2848F212F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31" y="1803736"/>
                <a:ext cx="8397964" cy="3325910"/>
              </a:xfrm>
              <a:prstGeom prst="rect">
                <a:avLst/>
              </a:prstGeom>
              <a:blipFill>
                <a:blip r:embed="rId4"/>
                <a:stretch>
                  <a:fillRect l="-1162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BDF5C-B9C2-4B24-927D-AA172A64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2B074-83DF-40A8-937B-4FF8F532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1514488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latin typeface="Tw Cen MT" panose="020B0602020104020603" pitchFamily="34" charset="0"/>
              </a:rPr>
              <a:t>Ví</a:t>
            </a:r>
            <a:r>
              <a:rPr lang="en-US" sz="4000">
                <a:latin typeface="Tw Cen MT" panose="020B0602020104020603" pitchFamily="34" charset="0"/>
              </a:rPr>
              <a:t> </a:t>
            </a:r>
            <a:r>
              <a:rPr lang="en-US" sz="4000" err="1">
                <a:latin typeface="Tw Cen MT" panose="020B0602020104020603" pitchFamily="34" charset="0"/>
              </a:rPr>
              <a:t>dụ</a:t>
            </a:r>
            <a:endParaRPr lang="en-US" sz="4000">
              <a:latin typeface="Tw Cen MT" panose="020B06020201040206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BDF5C-B9C2-4B24-927D-AA172A64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5">
                <a:extLst>
                  <a:ext uri="{FF2B5EF4-FFF2-40B4-BE49-F238E27FC236}">
                    <a16:creationId xmlns:a16="http://schemas.microsoft.com/office/drawing/2014/main" id="{31FE27F1-19C8-43D8-84D6-6980AEECDCE6}"/>
                  </a:ext>
                </a:extLst>
              </p:cNvPr>
              <p:cNvSpPr txBox="1"/>
              <p:nvPr/>
            </p:nvSpPr>
            <p:spPr>
              <a:xfrm>
                <a:off x="1490924" y="1421404"/>
                <a:ext cx="83979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Ví dụ: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Tìm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2400" err="1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đường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 </a:t>
                </a:r>
                <a:r>
                  <a:rPr lang="vi-VN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đi ngắn nhất từ A tới C như hình bên dưới:</a:t>
                </a:r>
                <a:r>
                  <a:rPr lang="en-US" sz="2400">
                    <a:effectLst/>
                    <a:latin typeface="Tw Cen MT" panose="020B0602020104020603" pitchFamily="34" charset="0"/>
                    <a:ea typeface="Arial" panose="020B0604020202020204" pitchFamily="34" charset="0"/>
                  </a:rPr>
                  <a:t> </a:t>
                </a:r>
              </a:p>
              <a:p>
                <a:r>
                  <a:rPr lang="en-US" sz="240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m:rPr>
                        <m:lit/>
                      </m:rP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40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lit/>
                      </m:rP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𝐴𝐵𝐶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𝐴𝐵𝐷𝐶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𝐴𝐷𝐶</m:t>
                    </m:r>
                    <m:r>
                      <m:rPr>
                        <m:lit/>
                      </m:rP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endParaRPr lang="en-US" sz="2400">
                  <a:effectLst/>
                  <a:latin typeface="Tw Cen MT" panose="020B0602020104020603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5">
                <a:extLst>
                  <a:ext uri="{FF2B5EF4-FFF2-40B4-BE49-F238E27FC236}">
                    <a16:creationId xmlns:a16="http://schemas.microsoft.com/office/drawing/2014/main" id="{31FE27F1-19C8-43D8-84D6-6980AEECD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24" y="1421404"/>
                <a:ext cx="8397964" cy="1569660"/>
              </a:xfrm>
              <a:prstGeom prst="rect">
                <a:avLst/>
              </a:prstGeom>
              <a:blipFill>
                <a:blip r:embed="rId3"/>
                <a:stretch>
                  <a:fillRect l="-1162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9B89B89C-D73B-4FDE-B751-0CA412C9FC7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93187" y="2964559"/>
            <a:ext cx="6574438" cy="375691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431E3-E6EF-49DA-97BF-D90D542C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9515206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9A0978-D33E-4205-B90A-90CEE6E0DD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827" y="1867023"/>
            <a:ext cx="6254329" cy="38387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424" y="-166606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latin typeface="Tw Cen MT" panose="020B0602020104020603" pitchFamily="34" charset="0"/>
              </a:rPr>
              <a:t>Ví</a:t>
            </a:r>
            <a:r>
              <a:rPr lang="en-US" sz="4000">
                <a:latin typeface="Tw Cen MT" panose="020B0602020104020603" pitchFamily="34" charset="0"/>
              </a:rPr>
              <a:t> </a:t>
            </a:r>
            <a:r>
              <a:rPr lang="en-US" sz="4000" err="1">
                <a:latin typeface="Tw Cen MT" panose="020B0602020104020603" pitchFamily="34" charset="0"/>
              </a:rPr>
              <a:t>dụ</a:t>
            </a:r>
            <a:endParaRPr lang="en-US" sz="4000">
              <a:latin typeface="Tw Cen MT" panose="020B06020201040206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5378696" y="493655"/>
            <a:ext cx="1434489" cy="190500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BDF5C-B9C2-4B24-927D-AA172A64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5592DD-80D9-4C0A-B3F1-AA8234311335}"/>
                  </a:ext>
                </a:extLst>
              </p:cNvPr>
              <p:cNvSpPr txBox="1"/>
              <p:nvPr/>
            </p:nvSpPr>
            <p:spPr>
              <a:xfrm>
                <a:off x="1057277" y="588905"/>
                <a:ext cx="9886710" cy="7105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Cách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hoạt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pháp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BB: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2286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 Initial: 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hàm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cận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Tìm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án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tốt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tạm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2286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 Repeat: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Duyệt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toàn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bộ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cây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DFS 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𝒄𝒓</m:t>
                          </m:r>
                        </m:sub>
                      </m:sSub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2286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𝑊h𝑖𝑙𝑒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𝒄𝒓</m:t>
                        </m:r>
                      </m:sub>
                    </m:sSub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!= 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𝑳𝒆𝒂𝒇</m:t>
                    </m:r>
                  </m:oMath>
                </a14:m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9144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án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18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m:rPr>
                        <m:lit/>
                      </m:rP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9144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sử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cần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tìm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trị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nhỏ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en-US" sz="18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18288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𝒄𝒓</m:t>
                        </m:r>
                      </m:sub>
                    </m:sSub>
                  </m:oMath>
                </a14:m>
                <a:r>
                  <a:rPr lang="en-US" sz="18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= Node </a:t>
                </a:r>
                <a:r>
                  <a:rPr lang="en-US" sz="1800" b="1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tiếp</a:t>
                </a:r>
                <a:r>
                  <a:rPr lang="en-US" sz="18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theo</a:t>
                </a:r>
                <a:r>
                  <a:rPr lang="en-US" sz="18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9144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Else: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18288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Cắt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nhánh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(branch)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hiện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đang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xét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18288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sang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nhánh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mới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Nếu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duyệt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toàn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bộ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nhánh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này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"/>
                </a:pP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Cập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nhập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"/>
                </a:pP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sang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nhánh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mới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5592DD-80D9-4C0A-B3F1-AA82343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7" y="588905"/>
                <a:ext cx="9886710" cy="7105278"/>
              </a:xfrm>
              <a:prstGeom prst="rect">
                <a:avLst/>
              </a:prstGeom>
              <a:blipFill>
                <a:blip r:embed="rId4"/>
                <a:stretch>
                  <a:fillRect l="-493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5231E-CB09-4A2F-855C-2B8AB3CA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391149927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w Cen MT" panose="020B0602020104020603" pitchFamily="34" charset="0"/>
              </a:rPr>
              <a:t>Branch and Bound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61">
            <a:extLst>
              <a:ext uri="{FF2B5EF4-FFF2-40B4-BE49-F238E27FC236}">
                <a16:creationId xmlns:a16="http://schemas.microsoft.com/office/drawing/2014/main" id="{E0F3954D-54A0-4A2F-8C71-30292E6E2A5A}"/>
              </a:ext>
            </a:extLst>
          </p:cNvPr>
          <p:cNvGrpSpPr/>
          <p:nvPr/>
        </p:nvGrpSpPr>
        <p:grpSpPr>
          <a:xfrm>
            <a:off x="514278" y="1562100"/>
            <a:ext cx="1805441" cy="1866900"/>
            <a:chOff x="8985147" y="2209800"/>
            <a:chExt cx="1805441" cy="1866900"/>
          </a:xfrm>
        </p:grpSpPr>
        <p:sp>
          <p:nvSpPr>
            <p:cNvPr id="26" name="Rectangle: Top Corners Rounded 22">
              <a:extLst>
                <a:ext uri="{FF2B5EF4-FFF2-40B4-BE49-F238E27FC236}">
                  <a16:creationId xmlns:a16="http://schemas.microsoft.com/office/drawing/2014/main" id="{F3BA3A9F-20E3-4497-86D4-05B40A27F7F8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4FCAB015-4E42-4D5B-8DF7-7A6DACC4F337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" name="TextBox 25">
              <a:extLst>
                <a:ext uri="{FF2B5EF4-FFF2-40B4-BE49-F238E27FC236}">
                  <a16:creationId xmlns:a16="http://schemas.microsoft.com/office/drawing/2014/main" id="{A4381F1E-7774-4EE9-AC6D-59B2874729B8}"/>
                </a:ext>
              </a:extLst>
            </p:cNvPr>
            <p:cNvSpPr txBox="1"/>
            <p:nvPr/>
          </p:nvSpPr>
          <p:spPr>
            <a:xfrm>
              <a:off x="8985147" y="2475135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Phân</a:t>
              </a:r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loại</a:t>
              </a:r>
              <a:endParaRPr lang="en-US" sz="2800" b="1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B4ECE205-65D6-4C84-A69F-7875B533E79C}"/>
              </a:ext>
            </a:extLst>
          </p:cNvPr>
          <p:cNvSpPr/>
          <p:nvPr/>
        </p:nvSpPr>
        <p:spPr>
          <a:xfrm flipV="1">
            <a:off x="621209" y="2495550"/>
            <a:ext cx="1591582" cy="235175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3">
            <a:extLst>
              <a:ext uri="{FF2B5EF4-FFF2-40B4-BE49-F238E27FC236}">
                <a16:creationId xmlns:a16="http://schemas.microsoft.com/office/drawing/2014/main" id="{0D1D1F8C-EE79-4D9D-AD52-F5572EE93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9" y="3269317"/>
            <a:ext cx="932120" cy="9321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DF780-546A-4945-8270-089D22B7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6984E5-A79B-4405-B78C-5B475D98A484}"/>
              </a:ext>
            </a:extLst>
          </p:cNvPr>
          <p:cNvGrpSpPr/>
          <p:nvPr/>
        </p:nvGrpSpPr>
        <p:grpSpPr>
          <a:xfrm>
            <a:off x="3153707" y="2089045"/>
            <a:ext cx="5453398" cy="2118102"/>
            <a:chOff x="2870470" y="2041922"/>
            <a:chExt cx="5453398" cy="21181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5BD98C-047F-41CB-A725-64E94382465E}"/>
                </a:ext>
              </a:extLst>
            </p:cNvPr>
            <p:cNvSpPr txBox="1"/>
            <p:nvPr/>
          </p:nvSpPr>
          <p:spPr>
            <a:xfrm>
              <a:off x="3505236" y="2107411"/>
              <a:ext cx="4818632" cy="2052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err="1">
                  <a:solidFill>
                    <a:srgbClr val="0070C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Minximum</a:t>
              </a:r>
              <a:r>
                <a:rPr lang="en-US" sz="2400">
                  <a:solidFill>
                    <a:srgbClr val="0070C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=&gt; </a:t>
              </a:r>
              <a:r>
                <a:rPr lang="en-US" sz="2400" b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40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hàm</a:t>
              </a:r>
              <a:r>
                <a:rPr lang="en-US" sz="240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tính</a:t>
              </a:r>
              <a:r>
                <a:rPr lang="en-US" sz="240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cận</a:t>
              </a:r>
              <a:r>
                <a:rPr lang="en-US" sz="240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endParaRPr lang="en-US" sz="2400">
                <a:solidFill>
                  <a:srgbClr val="000000"/>
                </a:solidFill>
                <a:effectLst/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effectLst/>
                <a:latin typeface="Tw Cen MT" panose="020B0602020104020603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effectLst/>
                <a:latin typeface="Tw Cen MT" panose="020B0602020104020603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>
                  <a:solidFill>
                    <a:srgbClr val="D42428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Maximum</a:t>
              </a:r>
              <a:r>
                <a:rPr lang="en-US" sz="240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=&gt; </a:t>
              </a:r>
              <a:r>
                <a:rPr lang="en-US" sz="2400" b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 </a:t>
              </a:r>
              <a:r>
                <a:rPr lang="en-US" sz="2400" err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hàm</a:t>
              </a:r>
              <a:r>
                <a:rPr lang="en-US" sz="240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tính</a:t>
              </a:r>
              <a:r>
                <a:rPr lang="en-US" sz="240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cận</a:t>
              </a:r>
              <a:r>
                <a:rPr lang="en-US" sz="240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dưới</a:t>
              </a:r>
              <a:endParaRPr lang="en-US" sz="2400">
                <a:effectLst/>
                <a:latin typeface="Tw Cen MT" panose="020B0602020104020603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r>
                <a:rPr lang="en-US"/>
                <a:t> 	</a:t>
              </a:r>
            </a:p>
          </p:txBody>
        </p:sp>
        <p:pic>
          <p:nvPicPr>
            <p:cNvPr id="7" name="Graphic 6" descr="Upward trend">
              <a:extLst>
                <a:ext uri="{FF2B5EF4-FFF2-40B4-BE49-F238E27FC236}">
                  <a16:creationId xmlns:a16="http://schemas.microsoft.com/office/drawing/2014/main" id="{497E8424-EB50-424F-A49B-3C8ED64F1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70471" y="3195649"/>
              <a:ext cx="634765" cy="634765"/>
            </a:xfrm>
            <a:prstGeom prst="rect">
              <a:avLst/>
            </a:prstGeom>
          </p:spPr>
        </p:pic>
        <p:pic>
          <p:nvPicPr>
            <p:cNvPr id="9" name="Graphic 8" descr="Downward trend graph">
              <a:extLst>
                <a:ext uri="{FF2B5EF4-FFF2-40B4-BE49-F238E27FC236}">
                  <a16:creationId xmlns:a16="http://schemas.microsoft.com/office/drawing/2014/main" id="{44DD003A-87F6-4AA3-A198-3426A513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70470" y="2041922"/>
              <a:ext cx="634766" cy="634766"/>
            </a:xfrm>
            <a:prstGeom prst="rect">
              <a:avLst/>
            </a:prstGeom>
          </p:spPr>
        </p:pic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5C2455F-AF9C-4153-826D-A016CD30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377536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484" y="123968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w Cen MT" panose="020B0602020104020603" pitchFamily="34" charset="0"/>
              </a:rPr>
              <a:t>Branch and Bound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DF780-546A-4945-8270-089D22B7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CBF12-B4E2-461F-8A70-96EFEFAF4A0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85" y="1319079"/>
            <a:ext cx="7434941" cy="4832595"/>
          </a:xfrm>
          <a:prstGeom prst="rect">
            <a:avLst/>
          </a:prstGeom>
        </p:spPr>
      </p:pic>
      <p:grpSp>
        <p:nvGrpSpPr>
          <p:cNvPr id="22" name="Group 61">
            <a:extLst>
              <a:ext uri="{FF2B5EF4-FFF2-40B4-BE49-F238E27FC236}">
                <a16:creationId xmlns:a16="http://schemas.microsoft.com/office/drawing/2014/main" id="{CA1A5524-A714-474C-8ED3-D386DC24ED9E}"/>
              </a:ext>
            </a:extLst>
          </p:cNvPr>
          <p:cNvGrpSpPr/>
          <p:nvPr/>
        </p:nvGrpSpPr>
        <p:grpSpPr>
          <a:xfrm>
            <a:off x="514278" y="1562100"/>
            <a:ext cx="1805441" cy="1866900"/>
            <a:chOff x="8985147" y="2209800"/>
            <a:chExt cx="1805441" cy="1866900"/>
          </a:xfrm>
        </p:grpSpPr>
        <p:sp>
          <p:nvSpPr>
            <p:cNvPr id="24" name="Rectangle: Top Corners Rounded 22">
              <a:extLst>
                <a:ext uri="{FF2B5EF4-FFF2-40B4-BE49-F238E27FC236}">
                  <a16:creationId xmlns:a16="http://schemas.microsoft.com/office/drawing/2014/main" id="{282A73B1-A7B9-4A20-96F0-6CFEE5AF4920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F4D818-9C8A-4538-A64C-D7A04E9B7831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7BAF3CD4-7BA7-4787-9B60-18CD6782CB46}"/>
                </a:ext>
              </a:extLst>
            </p:cNvPr>
            <p:cNvSpPr txBox="1"/>
            <p:nvPr/>
          </p:nvSpPr>
          <p:spPr>
            <a:xfrm>
              <a:off x="8985147" y="2475135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Đặc</a:t>
              </a:r>
              <a:r>
                <a:rPr lang="en-US" sz="2800" b="1">
                  <a:solidFill>
                    <a:srgbClr val="E6E7E9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800" b="1" err="1">
                  <a:solidFill>
                    <a:srgbClr val="E6E7E9"/>
                  </a:solidFill>
                  <a:latin typeface="Tw Cen MT" panose="020B0602020104020603" pitchFamily="34" charset="0"/>
                </a:rPr>
                <a:t>điểm</a:t>
              </a:r>
              <a:endParaRPr lang="en-US" sz="2800" b="1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2" name="Freeform: Shape 23">
            <a:extLst>
              <a:ext uri="{FF2B5EF4-FFF2-40B4-BE49-F238E27FC236}">
                <a16:creationId xmlns:a16="http://schemas.microsoft.com/office/drawing/2014/main" id="{8D83BE7A-2838-4D74-94C2-6F29BA1DE224}"/>
              </a:ext>
            </a:extLst>
          </p:cNvPr>
          <p:cNvSpPr/>
          <p:nvPr/>
        </p:nvSpPr>
        <p:spPr>
          <a:xfrm flipV="1">
            <a:off x="621209" y="2495550"/>
            <a:ext cx="1591582" cy="235175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43">
            <a:extLst>
              <a:ext uri="{FF2B5EF4-FFF2-40B4-BE49-F238E27FC236}">
                <a16:creationId xmlns:a16="http://schemas.microsoft.com/office/drawing/2014/main" id="{47D6AFB1-3657-40F4-8996-2AB5F78C0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9" y="3269317"/>
            <a:ext cx="932120" cy="93212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FA9E2FD-DCDB-4DF1-ADF3-5FED02E2902A}"/>
              </a:ext>
            </a:extLst>
          </p:cNvPr>
          <p:cNvGrpSpPr/>
          <p:nvPr/>
        </p:nvGrpSpPr>
        <p:grpSpPr>
          <a:xfrm>
            <a:off x="8881943" y="2086296"/>
            <a:ext cx="3195633" cy="2222157"/>
            <a:chOff x="8787675" y="1644462"/>
            <a:chExt cx="3195633" cy="22221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B91192-1113-4A60-BD3E-BFC28EA418A5}"/>
                </a:ext>
              </a:extLst>
            </p:cNvPr>
            <p:cNvSpPr txBox="1"/>
            <p:nvPr/>
          </p:nvSpPr>
          <p:spPr>
            <a:xfrm>
              <a:off x="9376796" y="1657178"/>
              <a:ext cx="2300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03A1A4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</a:rPr>
                <a:t>Search strategy </a:t>
              </a:r>
              <a:endParaRPr lang="en-US" sz="2400" b="1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2FFE05-3131-442B-BE7E-3DF8F62B3E69}"/>
                </a:ext>
              </a:extLst>
            </p:cNvPr>
            <p:cNvSpPr txBox="1"/>
            <p:nvPr/>
          </p:nvSpPr>
          <p:spPr>
            <a:xfrm>
              <a:off x="9333590" y="2565672"/>
              <a:ext cx="2649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EE9524"/>
                  </a:solidFill>
                  <a:latin typeface="Tw Cen MT" panose="020B0602020104020603" pitchFamily="34" charset="0"/>
                  <a:ea typeface="Times New Roman" panose="02020603050405020304" pitchFamily="18" charset="0"/>
                </a:rPr>
                <a:t>B</a:t>
              </a:r>
              <a:r>
                <a:rPr lang="en-US" sz="2400" b="1">
                  <a:solidFill>
                    <a:srgbClr val="EE9524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</a:rPr>
                <a:t>ranching strategy </a:t>
              </a:r>
              <a:endParaRPr lang="en-US" sz="2400" b="1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416798-CB4D-43F4-A7A3-14A5CAA8697E}"/>
                </a:ext>
              </a:extLst>
            </p:cNvPr>
            <p:cNvSpPr txBox="1"/>
            <p:nvPr/>
          </p:nvSpPr>
          <p:spPr>
            <a:xfrm>
              <a:off x="9333590" y="3320705"/>
              <a:ext cx="2649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3B5998"/>
                  </a:solidFill>
                  <a:latin typeface="Tw Cen MT" panose="020B0602020104020603" pitchFamily="34" charset="0"/>
                  <a:ea typeface="Times New Roman" panose="02020603050405020304" pitchFamily="18" charset="0"/>
                </a:rPr>
                <a:t>Pruning rules </a:t>
              </a:r>
              <a:endParaRPr lang="en-US" sz="2400" b="1">
                <a:solidFill>
                  <a:srgbClr val="3B5998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" name="Graphic 7" descr="Magnifying glass">
              <a:extLst>
                <a:ext uri="{FF2B5EF4-FFF2-40B4-BE49-F238E27FC236}">
                  <a16:creationId xmlns:a16="http://schemas.microsoft.com/office/drawing/2014/main" id="{DA6B3AD7-2FEC-4AE1-99CD-23A4D614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87675" y="1644462"/>
              <a:ext cx="545915" cy="545915"/>
            </a:xfrm>
            <a:prstGeom prst="rect">
              <a:avLst/>
            </a:prstGeom>
          </p:spPr>
        </p:pic>
        <p:pic>
          <p:nvPicPr>
            <p:cNvPr id="12" name="Graphic 11" descr="Scissors">
              <a:extLst>
                <a:ext uri="{FF2B5EF4-FFF2-40B4-BE49-F238E27FC236}">
                  <a16:creationId xmlns:a16="http://schemas.microsoft.com/office/drawing/2014/main" id="{040CFA8D-393D-4B9F-90B1-D740C441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87675" y="3320705"/>
              <a:ext cx="545914" cy="545914"/>
            </a:xfrm>
            <a:prstGeom prst="rect">
              <a:avLst/>
            </a:prstGeom>
          </p:spPr>
        </p:pic>
        <p:pic>
          <p:nvPicPr>
            <p:cNvPr id="14" name="Graphic 13" descr="Branching diagram">
              <a:extLst>
                <a:ext uri="{FF2B5EF4-FFF2-40B4-BE49-F238E27FC236}">
                  <a16:creationId xmlns:a16="http://schemas.microsoft.com/office/drawing/2014/main" id="{442F93EA-E0E7-4D87-B9A4-6A2C04813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87675" y="2556155"/>
              <a:ext cx="545916" cy="545916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AD7BC-F48D-4868-BD18-6DF3B2924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Xuân Trí</a:t>
            </a:r>
          </a:p>
        </p:txBody>
      </p:sp>
    </p:spTree>
    <p:extLst>
      <p:ext uri="{BB962C8B-B14F-4D97-AF65-F5344CB8AC3E}">
        <p14:creationId xmlns:p14="http://schemas.microsoft.com/office/powerpoint/2010/main" val="1179056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F6692D02DD67A24BA98B10C99266ABBA" ma:contentTypeVersion="7" ma:contentTypeDescription="Tạo tài liệu mới." ma:contentTypeScope="" ma:versionID="891820dbc0702fc4b16f6ee991096d6f">
  <xsd:schema xmlns:xsd="http://www.w3.org/2001/XMLSchema" xmlns:xs="http://www.w3.org/2001/XMLSchema" xmlns:p="http://schemas.microsoft.com/office/2006/metadata/properties" xmlns:ns3="89730121-a577-459c-b51f-b88931a002c4" xmlns:ns4="2bac0309-6868-4976-943b-05123a6996f8" targetNamespace="http://schemas.microsoft.com/office/2006/metadata/properties" ma:root="true" ma:fieldsID="6aa608df8738433ec36e98764229ca0d" ns3:_="" ns4:_="">
    <xsd:import namespace="89730121-a577-459c-b51f-b88931a002c4"/>
    <xsd:import namespace="2bac0309-6868-4976-943b-05123a6996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730121-a577-459c-b51f-b88931a002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ac0309-6868-4976-943b-05123a6996f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E4DFBD-CB4C-4F66-B786-BBF407D498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C6F8E7-79BF-43D1-B6EB-CE442EF1C99C}">
  <ds:schemaRefs>
    <ds:schemaRef ds:uri="2bac0309-6868-4976-943b-05123a6996f8"/>
    <ds:schemaRef ds:uri="89730121-a577-459c-b51f-b88931a002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F2A39C-D6DA-4F60-89CA-DA8A906F332A}">
  <ds:schemaRefs>
    <ds:schemaRef ds:uri="2bac0309-6868-4976-943b-05123a6996f8"/>
    <ds:schemaRef ds:uri="89730121-a577-459c-b51f-b88931a002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revision>1</cp:revision>
  <dcterms:created xsi:type="dcterms:W3CDTF">2017-10-30T13:02:30Z</dcterms:created>
  <dcterms:modified xsi:type="dcterms:W3CDTF">2020-12-03T06:43:33Z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0x010100F6692D02DD67A24BA98B10C99266ABBA</vt:lpwstr>
  </property>
</Properties>
</file>